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4051"/>
  </p:normalViewPr>
  <p:slideViewPr>
    <p:cSldViewPr snapToGrid="0" snapToObjects="1">
      <p:cViewPr varScale="1">
        <p:scale>
          <a:sx n="79" d="100"/>
          <a:sy n="79" d="100"/>
        </p:scale>
        <p:origin x="185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i Lee" userId="e8b5e600-8880-4db1-9a4b-d2a8d196404d" providerId="ADAL" clId="{28BC512B-AC25-2E40-A401-C04404F8965D}"/>
    <pc:docChg chg="custSel modSld">
      <pc:chgData name="Jenai Lee" userId="e8b5e600-8880-4db1-9a4b-d2a8d196404d" providerId="ADAL" clId="{28BC512B-AC25-2E40-A401-C04404F8965D}" dt="2022-06-29T05:56:38.051" v="298" actId="20577"/>
      <pc:docMkLst>
        <pc:docMk/>
      </pc:docMkLst>
      <pc:sldChg chg="modSp mod modNotesTx">
        <pc:chgData name="Jenai Lee" userId="e8b5e600-8880-4db1-9a4b-d2a8d196404d" providerId="ADAL" clId="{28BC512B-AC25-2E40-A401-C04404F8965D}" dt="2022-06-29T05:56:38.051" v="298" actId="20577"/>
        <pc:sldMkLst>
          <pc:docMk/>
          <pc:sldMk cId="1047822026" sldId="259"/>
        </pc:sldMkLst>
        <pc:spChg chg="mod">
          <ac:chgData name="Jenai Lee" userId="e8b5e600-8880-4db1-9a4b-d2a8d196404d" providerId="ADAL" clId="{28BC512B-AC25-2E40-A401-C04404F8965D}" dt="2022-06-29T05:33:59.503" v="160" actId="27636"/>
          <ac:spMkLst>
            <pc:docMk/>
            <pc:sldMk cId="1047822026" sldId="259"/>
            <ac:spMk id="3" creationId="{F71FDEE9-85DA-A443-B310-C03A9D7A51C7}"/>
          </ac:spMkLst>
        </pc:spChg>
        <pc:spChg chg="mod">
          <ac:chgData name="Jenai Lee" userId="e8b5e600-8880-4db1-9a4b-d2a8d196404d" providerId="ADAL" clId="{28BC512B-AC25-2E40-A401-C04404F8965D}" dt="2022-06-29T05:39:03.273" v="256" actId="20577"/>
          <ac:spMkLst>
            <pc:docMk/>
            <pc:sldMk cId="1047822026" sldId="259"/>
            <ac:spMk id="8" creationId="{1B5F0D79-86FB-A945-9975-3FA7A1051396}"/>
          </ac:spMkLst>
        </pc:spChg>
      </pc:sldChg>
    </pc:docChg>
  </pc:docChgLst>
  <pc:docChgLst>
    <pc:chgData name="Jenai Lee" userId="e8b5e600-8880-4db1-9a4b-d2a8d196404d" providerId="ADAL" clId="{CCA95BA6-C52F-CF4B-A488-31D9498610B3}"/>
    <pc:docChg chg="custSel modSld sldOrd">
      <pc:chgData name="Jenai Lee" userId="e8b5e600-8880-4db1-9a4b-d2a8d196404d" providerId="ADAL" clId="{CCA95BA6-C52F-CF4B-A488-31D9498610B3}" dt="2022-11-25T01:32:10.196" v="388" actId="20577"/>
      <pc:docMkLst>
        <pc:docMk/>
      </pc:docMkLst>
      <pc:sldChg chg="modNotesTx">
        <pc:chgData name="Jenai Lee" userId="e8b5e600-8880-4db1-9a4b-d2a8d196404d" providerId="ADAL" clId="{CCA95BA6-C52F-CF4B-A488-31D9498610B3}" dt="2022-11-25T01:11:23.286" v="52" actId="20577"/>
        <pc:sldMkLst>
          <pc:docMk/>
          <pc:sldMk cId="538858896" sldId="257"/>
        </pc:sldMkLst>
      </pc:sldChg>
      <pc:sldChg chg="modSp mod ord modNotesTx">
        <pc:chgData name="Jenai Lee" userId="e8b5e600-8880-4db1-9a4b-d2a8d196404d" providerId="ADAL" clId="{CCA95BA6-C52F-CF4B-A488-31D9498610B3}" dt="2022-11-25T01:31:32.790" v="266" actId="20578"/>
        <pc:sldMkLst>
          <pc:docMk/>
          <pc:sldMk cId="1047822026" sldId="259"/>
        </pc:sldMkLst>
        <pc:spChg chg="mod">
          <ac:chgData name="Jenai Lee" userId="e8b5e600-8880-4db1-9a4b-d2a8d196404d" providerId="ADAL" clId="{CCA95BA6-C52F-CF4B-A488-31D9498610B3}" dt="2022-11-25T01:11:57.957" v="55" actId="20577"/>
          <ac:spMkLst>
            <pc:docMk/>
            <pc:sldMk cId="1047822026" sldId="259"/>
            <ac:spMk id="8" creationId="{1B5F0D79-86FB-A945-9975-3FA7A1051396}"/>
          </ac:spMkLst>
        </pc:spChg>
      </pc:sldChg>
      <pc:sldChg chg="delSp modSp mod modNotesTx">
        <pc:chgData name="Jenai Lee" userId="e8b5e600-8880-4db1-9a4b-d2a8d196404d" providerId="ADAL" clId="{CCA95BA6-C52F-CF4B-A488-31D9498610B3}" dt="2022-11-25T01:32:10.196" v="388" actId="20577"/>
        <pc:sldMkLst>
          <pc:docMk/>
          <pc:sldMk cId="3118551560" sldId="260"/>
        </pc:sldMkLst>
        <pc:spChg chg="mod">
          <ac:chgData name="Jenai Lee" userId="e8b5e600-8880-4db1-9a4b-d2a8d196404d" providerId="ADAL" clId="{CCA95BA6-C52F-CF4B-A488-31D9498610B3}" dt="2022-11-25T01:32:10.196" v="388" actId="20577"/>
          <ac:spMkLst>
            <pc:docMk/>
            <pc:sldMk cId="3118551560" sldId="260"/>
            <ac:spMk id="3" creationId="{F06F9E5F-965B-BF4F-84B4-4060FCDE4F46}"/>
          </ac:spMkLst>
        </pc:spChg>
        <pc:spChg chg="del">
          <ac:chgData name="Jenai Lee" userId="e8b5e600-8880-4db1-9a4b-d2a8d196404d" providerId="ADAL" clId="{CCA95BA6-C52F-CF4B-A488-31D9498610B3}" dt="2022-11-25T01:12:15.120" v="56" actId="478"/>
          <ac:spMkLst>
            <pc:docMk/>
            <pc:sldMk cId="3118551560" sldId="260"/>
            <ac:spMk id="4" creationId="{18EF3FBB-92EA-5B4A-8990-B69D7AC4931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A81EF3-63CC-EA45-9F4D-1C592C71C25B}" type="datetimeFigureOut">
              <a:rPr lang="en-US" smtClean="0"/>
              <a:t>11/25/22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943B0B-AD3D-8448-B4A5-702FCD03D9DC}" type="slidenum">
              <a:rPr lang="en-US" smtClean="0"/>
              <a:t>‹#›</a:t>
            </a:fld>
            <a:endParaRPr lang="en-US"/>
          </a:p>
        </p:txBody>
      </p:sp>
    </p:spTree>
    <p:extLst>
      <p:ext uri="{BB962C8B-B14F-4D97-AF65-F5344CB8AC3E}">
        <p14:creationId xmlns:p14="http://schemas.microsoft.com/office/powerpoint/2010/main" val="3553675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describe the cultural element of “</a:t>
            </a:r>
            <a:r>
              <a:rPr lang="en-US" dirty="0" err="1"/>
              <a:t>Leyak</a:t>
            </a:r>
            <a:r>
              <a:rPr lang="en-US" dirty="0"/>
              <a:t>”</a:t>
            </a:r>
          </a:p>
        </p:txBody>
      </p:sp>
      <p:sp>
        <p:nvSpPr>
          <p:cNvPr id="4" name="Slide Number Placeholder 3"/>
          <p:cNvSpPr>
            <a:spLocks noGrp="1"/>
          </p:cNvSpPr>
          <p:nvPr>
            <p:ph type="sldNum" sz="quarter" idx="5"/>
          </p:nvPr>
        </p:nvSpPr>
        <p:spPr/>
        <p:txBody>
          <a:bodyPr/>
          <a:lstStyle/>
          <a:p>
            <a:fld id="{B0943B0B-AD3D-8448-B4A5-702FCD03D9DC}" type="slidenum">
              <a:rPr lang="en-US" smtClean="0"/>
              <a:t>2</a:t>
            </a:fld>
            <a:endParaRPr lang="en-US"/>
          </a:p>
        </p:txBody>
      </p:sp>
    </p:spTree>
    <p:extLst>
      <p:ext uri="{BB962C8B-B14F-4D97-AF65-F5344CB8AC3E}">
        <p14:creationId xmlns:p14="http://schemas.microsoft.com/office/powerpoint/2010/main" val="1926141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943B0B-AD3D-8448-B4A5-702FCD03D9DC}" type="slidenum">
              <a:rPr lang="en-US" smtClean="0"/>
              <a:t>4</a:t>
            </a:fld>
            <a:endParaRPr lang="en-US"/>
          </a:p>
        </p:txBody>
      </p:sp>
    </p:spTree>
    <p:extLst>
      <p:ext uri="{BB962C8B-B14F-4D97-AF65-F5344CB8AC3E}">
        <p14:creationId xmlns:p14="http://schemas.microsoft.com/office/powerpoint/2010/main" val="3086677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 this to the number of students</a:t>
            </a:r>
          </a:p>
          <a:p>
            <a:endParaRPr lang="en-US" dirty="0"/>
          </a:p>
          <a:p>
            <a:pPr algn="l">
              <a:buFont typeface="Arial" panose="020B0604020202020204" pitchFamily="34" charset="0"/>
              <a:buChar char="•"/>
            </a:pPr>
            <a:r>
              <a:rPr lang="en-AU" b="1" i="0" dirty="0">
                <a:solidFill>
                  <a:srgbClr val="555555"/>
                </a:solidFill>
                <a:effectLst/>
                <a:latin typeface="Proximanova"/>
              </a:rPr>
              <a:t>9-12 students:</a:t>
            </a:r>
            <a:r>
              <a:rPr lang="en-AU" b="0" i="0" dirty="0">
                <a:solidFill>
                  <a:srgbClr val="555555"/>
                </a:solidFill>
                <a:effectLst/>
                <a:latin typeface="Proximanova"/>
              </a:rPr>
              <a:t> Cards for 2 assassins, 1 police and 1 doctor; remaining cards for townspeople.</a:t>
            </a:r>
          </a:p>
          <a:p>
            <a:pPr algn="l">
              <a:buFont typeface="Arial" panose="020B0604020202020204" pitchFamily="34" charset="0"/>
              <a:buChar char="•"/>
            </a:pPr>
            <a:r>
              <a:rPr lang="en-AU" b="1" i="0" dirty="0">
                <a:solidFill>
                  <a:srgbClr val="555555"/>
                </a:solidFill>
                <a:effectLst/>
                <a:latin typeface="Proximanova"/>
              </a:rPr>
              <a:t>12-18 students:</a:t>
            </a:r>
            <a:r>
              <a:rPr lang="en-AU" b="0" i="0" dirty="0">
                <a:solidFill>
                  <a:srgbClr val="555555"/>
                </a:solidFill>
                <a:effectLst/>
                <a:latin typeface="Proximanova"/>
              </a:rPr>
              <a:t> Cards for 2 assassins, 2 police and 1 doctor; remaining cards for townspeople.</a:t>
            </a:r>
          </a:p>
          <a:p>
            <a:pPr algn="l">
              <a:buFont typeface="Arial" panose="020B0604020202020204" pitchFamily="34" charset="0"/>
              <a:buChar char="•"/>
            </a:pPr>
            <a:r>
              <a:rPr lang="en-AU" b="1" i="0" dirty="0">
                <a:solidFill>
                  <a:srgbClr val="555555"/>
                </a:solidFill>
                <a:effectLst/>
                <a:latin typeface="Proximanova"/>
              </a:rPr>
              <a:t>18-25 students:</a:t>
            </a:r>
            <a:r>
              <a:rPr lang="en-AU" b="0" i="0" dirty="0">
                <a:solidFill>
                  <a:srgbClr val="555555"/>
                </a:solidFill>
                <a:effectLst/>
                <a:latin typeface="Proximanova"/>
              </a:rPr>
              <a:t> Cards for 3 assassins, 3 police and 2 doctors; remaining cards for townspeople.</a:t>
            </a:r>
          </a:p>
          <a:p>
            <a:pPr algn="l">
              <a:buFont typeface="Arial" panose="020B0604020202020204" pitchFamily="34" charset="0"/>
              <a:buChar char="•"/>
            </a:pPr>
            <a:r>
              <a:rPr lang="en-AU" b="1" i="0" dirty="0">
                <a:solidFill>
                  <a:srgbClr val="555555"/>
                </a:solidFill>
                <a:effectLst/>
                <a:latin typeface="Proximanova"/>
              </a:rPr>
              <a:t>25 students and up:</a:t>
            </a:r>
            <a:r>
              <a:rPr lang="en-AU" b="0" i="0" dirty="0">
                <a:solidFill>
                  <a:srgbClr val="555555"/>
                </a:solidFill>
                <a:effectLst/>
                <a:latin typeface="Proximanova"/>
              </a:rPr>
              <a:t> Cards for 4 assassins, 4 police and 3 doctors; remaining cards for townspeople.</a:t>
            </a:r>
          </a:p>
        </p:txBody>
      </p:sp>
      <p:sp>
        <p:nvSpPr>
          <p:cNvPr id="4" name="Slide Number Placeholder 3"/>
          <p:cNvSpPr>
            <a:spLocks noGrp="1"/>
          </p:cNvSpPr>
          <p:nvPr>
            <p:ph type="sldNum" sz="quarter" idx="5"/>
          </p:nvPr>
        </p:nvSpPr>
        <p:spPr/>
        <p:txBody>
          <a:bodyPr/>
          <a:lstStyle/>
          <a:p>
            <a:fld id="{B0943B0B-AD3D-8448-B4A5-702FCD03D9DC}" type="slidenum">
              <a:rPr lang="en-US" smtClean="0"/>
              <a:t>5</a:t>
            </a:fld>
            <a:endParaRPr lang="en-US"/>
          </a:p>
        </p:txBody>
      </p:sp>
    </p:spTree>
    <p:extLst>
      <p:ext uri="{BB962C8B-B14F-4D97-AF65-F5344CB8AC3E}">
        <p14:creationId xmlns:p14="http://schemas.microsoft.com/office/powerpoint/2010/main" val="2377055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11/25/22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50394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66556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681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787873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20317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7390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32677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865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421575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779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11/25/22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3351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11/25/22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25857740"/>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ewgrounds.com/art/view/kiabugboy/leyak"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flickr.com/photos/piyushkumar1/11871074306" TargetMode="External"/><Relationship Id="rId3" Type="http://schemas.openxmlformats.org/officeDocument/2006/relationships/image" Target="../media/image2.jpg"/><Relationship Id="rId7"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favpng.com/png_view/bali-indonesia-barong-leyak-balinese-people-ngelawang-png/n4MUDSRA" TargetMode="External"/><Relationship Id="rId5" Type="http://schemas.openxmlformats.org/officeDocument/2006/relationships/image" Target="../media/image3.jpg"/><Relationship Id="rId4" Type="http://schemas.openxmlformats.org/officeDocument/2006/relationships/hyperlink" Target="https://www.dreamstime.com/traditional-balinese-spirit-leyak-old-figure-hindu-rangda-wall-village-temple-bali-island-decorated-red-flower-image115636865" TargetMode="External"/><Relationship Id="rId9" Type="http://schemas.openxmlformats.org/officeDocument/2006/relationships/hyperlink" Target="https://creativecommons.org/licenses/by/3.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bsingapore.blogspot.com/2011/02/sumatra-day-five-back-to-medan.html"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indoor&#10;&#10;Description automatically generated">
            <a:extLst>
              <a:ext uri="{FF2B5EF4-FFF2-40B4-BE49-F238E27FC236}">
                <a16:creationId xmlns:a16="http://schemas.microsoft.com/office/drawing/2014/main" id="{BAEFF870-4F17-AF48-A94E-E989E6942E6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4300" b="1163"/>
          <a:stretch/>
        </p:blipFill>
        <p:spPr>
          <a:xfrm>
            <a:off x="20" y="10"/>
            <a:ext cx="12191980" cy="6857990"/>
          </a:xfrm>
          <a:prstGeom prst="rect">
            <a:avLst/>
          </a:prstGeom>
        </p:spPr>
      </p:pic>
      <p:sp>
        <p:nvSpPr>
          <p:cNvPr id="20" name="Rectangle 19">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A43CB1-6766-9244-83CC-7AB6626947EC}"/>
              </a:ext>
            </a:extLst>
          </p:cNvPr>
          <p:cNvSpPr>
            <a:spLocks noGrp="1"/>
          </p:cNvSpPr>
          <p:nvPr>
            <p:ph type="ctrTitle"/>
          </p:nvPr>
        </p:nvSpPr>
        <p:spPr>
          <a:xfrm>
            <a:off x="477981" y="1122362"/>
            <a:ext cx="4023360" cy="2802219"/>
          </a:xfrm>
        </p:spPr>
        <p:txBody>
          <a:bodyPr anchor="b">
            <a:normAutofit/>
          </a:bodyPr>
          <a:lstStyle/>
          <a:p>
            <a:r>
              <a:rPr lang="en-US" sz="4800" dirty="0">
                <a:solidFill>
                  <a:schemeClr val="bg1"/>
                </a:solidFill>
              </a:rPr>
              <a:t>LEYAK GAME</a:t>
            </a:r>
          </a:p>
        </p:txBody>
      </p:sp>
      <p:sp>
        <p:nvSpPr>
          <p:cNvPr id="3" name="Subtitle 2">
            <a:extLst>
              <a:ext uri="{FF2B5EF4-FFF2-40B4-BE49-F238E27FC236}">
                <a16:creationId xmlns:a16="http://schemas.microsoft.com/office/drawing/2014/main" id="{A95669C4-A0A8-2D43-8DB9-B02A80825F3D}"/>
              </a:ext>
            </a:extLst>
          </p:cNvPr>
          <p:cNvSpPr>
            <a:spLocks noGrp="1"/>
          </p:cNvSpPr>
          <p:nvPr>
            <p:ph type="subTitle" idx="1"/>
          </p:nvPr>
        </p:nvSpPr>
        <p:spPr>
          <a:xfrm>
            <a:off x="477980" y="3969352"/>
            <a:ext cx="4023359" cy="1208141"/>
          </a:xfrm>
        </p:spPr>
        <p:txBody>
          <a:bodyPr>
            <a:normAutofit/>
          </a:bodyPr>
          <a:lstStyle/>
          <a:p>
            <a:endParaRPr lang="en-US">
              <a:solidFill>
                <a:schemeClr val="bg1"/>
              </a:solidFill>
            </a:endParaRPr>
          </a:p>
        </p:txBody>
      </p:sp>
      <p:sp>
        <p:nvSpPr>
          <p:cNvPr id="7" name="TextBox 6">
            <a:extLst>
              <a:ext uri="{FF2B5EF4-FFF2-40B4-BE49-F238E27FC236}">
                <a16:creationId xmlns:a16="http://schemas.microsoft.com/office/drawing/2014/main" id="{5CF1C426-713E-8645-8117-C4CFFBB72B5D}"/>
              </a:ext>
            </a:extLst>
          </p:cNvPr>
          <p:cNvSpPr txBox="1"/>
          <p:nvPr/>
        </p:nvSpPr>
        <p:spPr>
          <a:xfrm>
            <a:off x="10781037" y="6657945"/>
            <a:ext cx="14109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newgrounds.com/art/view/kiabugboy/leyak">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
        <p:nvSpPr>
          <p:cNvPr id="8" name="Rectangle 7">
            <a:extLst>
              <a:ext uri="{FF2B5EF4-FFF2-40B4-BE49-F238E27FC236}">
                <a16:creationId xmlns:a16="http://schemas.microsoft.com/office/drawing/2014/main" id="{B950D5F9-0428-3E42-ADAA-5959355A3745}"/>
              </a:ext>
            </a:extLst>
          </p:cNvPr>
          <p:cNvSpPr/>
          <p:nvPr/>
        </p:nvSpPr>
        <p:spPr>
          <a:xfrm>
            <a:off x="114300" y="3043238"/>
            <a:ext cx="5981700" cy="3614707"/>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latin typeface="Trattatello" panose="020F0403020200020303" pitchFamily="34" charset="0"/>
                <a:cs typeface="Mystical Woods Rough Script" panose="020F0502020204030204" pitchFamily="34" charset="0"/>
              </a:rPr>
              <a:t>“</a:t>
            </a:r>
            <a:r>
              <a:rPr lang="en-US" sz="7200" dirty="0" err="1">
                <a:latin typeface="Trattatello" panose="020F0403020200020303" pitchFamily="34" charset="0"/>
                <a:cs typeface="Mystical Woods Rough Script" panose="020F0502020204030204" pitchFamily="34" charset="0"/>
              </a:rPr>
              <a:t>Leyak</a:t>
            </a:r>
            <a:r>
              <a:rPr lang="en-US" sz="7200" dirty="0">
                <a:latin typeface="Trattatello" panose="020F0403020200020303" pitchFamily="34" charset="0"/>
                <a:cs typeface="Mystical Woods Rough Script" panose="020F0502020204030204" pitchFamily="34" charset="0"/>
              </a:rPr>
              <a:t>” Game</a:t>
            </a:r>
          </a:p>
        </p:txBody>
      </p:sp>
    </p:spTree>
    <p:extLst>
      <p:ext uri="{BB962C8B-B14F-4D97-AF65-F5344CB8AC3E}">
        <p14:creationId xmlns:p14="http://schemas.microsoft.com/office/powerpoint/2010/main" val="1698963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Rectangle 18">
            <a:extLst>
              <a:ext uri="{FF2B5EF4-FFF2-40B4-BE49-F238E27FC236}">
                <a16:creationId xmlns:a16="http://schemas.microsoft.com/office/drawing/2014/main" id="{AED8B0D4-2A16-424E-B0DE-547A6DCF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11F1C-8BD8-944D-93BD-BDAEA19311D9}"/>
              </a:ext>
            </a:extLst>
          </p:cNvPr>
          <p:cNvSpPr>
            <a:spLocks noGrp="1"/>
          </p:cNvSpPr>
          <p:nvPr>
            <p:ph type="title"/>
          </p:nvPr>
        </p:nvSpPr>
        <p:spPr>
          <a:xfrm>
            <a:off x="610200" y="484692"/>
            <a:ext cx="3474720" cy="3566160"/>
          </a:xfrm>
        </p:spPr>
        <p:txBody>
          <a:bodyPr vert="horz" lIns="91440" tIns="45720" rIns="91440" bIns="45720" rtlCol="0" anchor="b">
            <a:normAutofit/>
          </a:bodyPr>
          <a:lstStyle/>
          <a:p>
            <a:r>
              <a:rPr lang="en-US" sz="5800"/>
              <a:t>Ini Leyak</a:t>
            </a:r>
          </a:p>
        </p:txBody>
      </p:sp>
      <p:pic>
        <p:nvPicPr>
          <p:cNvPr id="12" name="Picture 11" descr="A picture containing text&#10;&#10;Description automatically generated">
            <a:extLst>
              <a:ext uri="{FF2B5EF4-FFF2-40B4-BE49-F238E27FC236}">
                <a16:creationId xmlns:a16="http://schemas.microsoft.com/office/drawing/2014/main" id="{E7ABB2FF-B24A-DE4C-992C-FB3E67C09B6F}"/>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6393" b="790"/>
          <a:stretch/>
        </p:blipFill>
        <p:spPr>
          <a:xfrm>
            <a:off x="4895062" y="10"/>
            <a:ext cx="3284266" cy="4147476"/>
          </a:xfrm>
          <a:custGeom>
            <a:avLst/>
            <a:gdLst/>
            <a:ahLst/>
            <a:cxnLst/>
            <a:rect l="l" t="t" r="r" b="b"/>
            <a:pathLst>
              <a:path w="3284266" h="4147486">
                <a:moveTo>
                  <a:pt x="19840" y="0"/>
                </a:moveTo>
                <a:lnTo>
                  <a:pt x="3267664" y="0"/>
                </a:lnTo>
                <a:lnTo>
                  <a:pt x="3264097" y="140686"/>
                </a:lnTo>
                <a:cubicBezTo>
                  <a:pt x="3264659" y="312749"/>
                  <a:pt x="3277069" y="484544"/>
                  <a:pt x="3274952" y="655695"/>
                </a:cubicBezTo>
                <a:cubicBezTo>
                  <a:pt x="3273823" y="750938"/>
                  <a:pt x="3252655" y="845927"/>
                  <a:pt x="3256606" y="941424"/>
                </a:cubicBezTo>
                <a:cubicBezTo>
                  <a:pt x="3268178" y="1230836"/>
                  <a:pt x="3264368" y="1520375"/>
                  <a:pt x="3279469" y="1809660"/>
                </a:cubicBezTo>
                <a:cubicBezTo>
                  <a:pt x="3289235" y="1950657"/>
                  <a:pt x="3284083" y="2092164"/>
                  <a:pt x="3264086" y="2232285"/>
                </a:cubicBezTo>
                <a:cubicBezTo>
                  <a:pt x="3247432" y="2337306"/>
                  <a:pt x="3257735" y="2443217"/>
                  <a:pt x="3264791" y="2548746"/>
                </a:cubicBezTo>
                <a:cubicBezTo>
                  <a:pt x="3273400" y="2676499"/>
                  <a:pt x="3278057" y="2804125"/>
                  <a:pt x="3263944" y="2932131"/>
                </a:cubicBezTo>
                <a:cubicBezTo>
                  <a:pt x="3253784" y="3023183"/>
                  <a:pt x="3263239" y="3114743"/>
                  <a:pt x="3268884" y="3206050"/>
                </a:cubicBezTo>
                <a:cubicBezTo>
                  <a:pt x="3276222" y="3301343"/>
                  <a:pt x="3276222" y="3396994"/>
                  <a:pt x="3268884" y="3492287"/>
                </a:cubicBezTo>
                <a:cubicBezTo>
                  <a:pt x="3261518" y="3579403"/>
                  <a:pt x="3263268" y="3666937"/>
                  <a:pt x="3274106" y="3753761"/>
                </a:cubicBezTo>
                <a:cubicBezTo>
                  <a:pt x="3285960" y="3855354"/>
                  <a:pt x="3276787" y="3956946"/>
                  <a:pt x="3268178" y="4058539"/>
                </a:cubicBezTo>
                <a:lnTo>
                  <a:pt x="3263853" y="4134476"/>
                </a:lnTo>
                <a:lnTo>
                  <a:pt x="3133219" y="4132343"/>
                </a:lnTo>
                <a:cubicBezTo>
                  <a:pt x="3022370" y="4129212"/>
                  <a:pt x="2911522" y="4125060"/>
                  <a:pt x="2800674" y="4129614"/>
                </a:cubicBezTo>
                <a:cubicBezTo>
                  <a:pt x="2580993" y="4138589"/>
                  <a:pt x="2361315" y="4148903"/>
                  <a:pt x="2141760" y="4134436"/>
                </a:cubicBezTo>
                <a:cubicBezTo>
                  <a:pt x="1991274" y="4124525"/>
                  <a:pt x="1840032" y="4111531"/>
                  <a:pt x="1688789" y="4115550"/>
                </a:cubicBezTo>
                <a:cubicBezTo>
                  <a:pt x="1533513" y="4119836"/>
                  <a:pt x="1378868" y="4133900"/>
                  <a:pt x="1223970" y="4144214"/>
                </a:cubicBezTo>
                <a:cubicBezTo>
                  <a:pt x="1110336" y="4151674"/>
                  <a:pt x="996262" y="4146371"/>
                  <a:pt x="883674" y="4128409"/>
                </a:cubicBezTo>
                <a:cubicBezTo>
                  <a:pt x="803389" y="4115683"/>
                  <a:pt x="722600" y="4121175"/>
                  <a:pt x="642189" y="4125730"/>
                </a:cubicBezTo>
                <a:cubicBezTo>
                  <a:pt x="496998" y="4134303"/>
                  <a:pt x="352307" y="4147697"/>
                  <a:pt x="207116" y="4134303"/>
                </a:cubicBezTo>
                <a:lnTo>
                  <a:pt x="30033" y="4121396"/>
                </a:lnTo>
                <a:lnTo>
                  <a:pt x="35658" y="4073554"/>
                </a:lnTo>
                <a:cubicBezTo>
                  <a:pt x="38592" y="4030911"/>
                  <a:pt x="37699" y="3988237"/>
                  <a:pt x="27684" y="3945882"/>
                </a:cubicBezTo>
                <a:cubicBezTo>
                  <a:pt x="-4210" y="3811288"/>
                  <a:pt x="2169" y="3676822"/>
                  <a:pt x="14927" y="3541208"/>
                </a:cubicBez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pic>
      <p:sp>
        <p:nvSpPr>
          <p:cNvPr id="25" name="Rectangle 6">
            <a:extLst>
              <a:ext uri="{FF2B5EF4-FFF2-40B4-BE49-F238E27FC236}">
                <a16:creationId xmlns:a16="http://schemas.microsoft.com/office/drawing/2014/main" id="{8890EA62-AF63-4F80-AC12-6AB716784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200" y="4236840"/>
            <a:ext cx="3383280" cy="27432"/>
          </a:xfrm>
          <a:custGeom>
            <a:avLst/>
            <a:gdLst>
              <a:gd name="connsiteX0" fmla="*/ 0 w 3383280"/>
              <a:gd name="connsiteY0" fmla="*/ 0 h 27432"/>
              <a:gd name="connsiteX1" fmla="*/ 642823 w 3383280"/>
              <a:gd name="connsiteY1" fmla="*/ 0 h 27432"/>
              <a:gd name="connsiteX2" fmla="*/ 1319479 w 3383280"/>
              <a:gd name="connsiteY2" fmla="*/ 0 h 27432"/>
              <a:gd name="connsiteX3" fmla="*/ 2029968 w 3383280"/>
              <a:gd name="connsiteY3" fmla="*/ 0 h 27432"/>
              <a:gd name="connsiteX4" fmla="*/ 2740457 w 3383280"/>
              <a:gd name="connsiteY4" fmla="*/ 0 h 27432"/>
              <a:gd name="connsiteX5" fmla="*/ 3383280 w 3383280"/>
              <a:gd name="connsiteY5" fmla="*/ 0 h 27432"/>
              <a:gd name="connsiteX6" fmla="*/ 3383280 w 3383280"/>
              <a:gd name="connsiteY6" fmla="*/ 27432 h 27432"/>
              <a:gd name="connsiteX7" fmla="*/ 2638958 w 3383280"/>
              <a:gd name="connsiteY7" fmla="*/ 27432 h 27432"/>
              <a:gd name="connsiteX8" fmla="*/ 1894637 w 3383280"/>
              <a:gd name="connsiteY8" fmla="*/ 27432 h 27432"/>
              <a:gd name="connsiteX9" fmla="*/ 1217981 w 3383280"/>
              <a:gd name="connsiteY9" fmla="*/ 27432 h 27432"/>
              <a:gd name="connsiteX10" fmla="*/ 0 w 3383280"/>
              <a:gd name="connsiteY10" fmla="*/ 27432 h 27432"/>
              <a:gd name="connsiteX11" fmla="*/ 0 w 338328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83280" h="27432" fill="none" extrusionOk="0">
                <a:moveTo>
                  <a:pt x="0" y="0"/>
                </a:moveTo>
                <a:cubicBezTo>
                  <a:pt x="257987" y="12032"/>
                  <a:pt x="404745" y="16905"/>
                  <a:pt x="642823" y="0"/>
                </a:cubicBezTo>
                <a:cubicBezTo>
                  <a:pt x="880901" y="-16905"/>
                  <a:pt x="1102054" y="22021"/>
                  <a:pt x="1319479" y="0"/>
                </a:cubicBezTo>
                <a:cubicBezTo>
                  <a:pt x="1536904" y="-22021"/>
                  <a:pt x="1881604" y="24614"/>
                  <a:pt x="2029968" y="0"/>
                </a:cubicBezTo>
                <a:cubicBezTo>
                  <a:pt x="2178332" y="-24614"/>
                  <a:pt x="2554148" y="3447"/>
                  <a:pt x="2740457" y="0"/>
                </a:cubicBezTo>
                <a:cubicBezTo>
                  <a:pt x="2926766" y="-3447"/>
                  <a:pt x="3065477" y="23645"/>
                  <a:pt x="3383280" y="0"/>
                </a:cubicBezTo>
                <a:cubicBezTo>
                  <a:pt x="3382114" y="7395"/>
                  <a:pt x="3383325" y="21864"/>
                  <a:pt x="3383280" y="27432"/>
                </a:cubicBezTo>
                <a:cubicBezTo>
                  <a:pt x="3088851" y="31951"/>
                  <a:pt x="2966759" y="63689"/>
                  <a:pt x="2638958" y="27432"/>
                </a:cubicBezTo>
                <a:cubicBezTo>
                  <a:pt x="2311157" y="-8825"/>
                  <a:pt x="2123847" y="40497"/>
                  <a:pt x="1894637" y="27432"/>
                </a:cubicBezTo>
                <a:cubicBezTo>
                  <a:pt x="1665427" y="14367"/>
                  <a:pt x="1424813" y="48382"/>
                  <a:pt x="1217981" y="27432"/>
                </a:cubicBezTo>
                <a:cubicBezTo>
                  <a:pt x="1011149" y="6482"/>
                  <a:pt x="538241" y="25631"/>
                  <a:pt x="0" y="27432"/>
                </a:cubicBezTo>
                <a:cubicBezTo>
                  <a:pt x="-503" y="20663"/>
                  <a:pt x="1168" y="5855"/>
                  <a:pt x="0" y="0"/>
                </a:cubicBezTo>
                <a:close/>
              </a:path>
              <a:path w="3383280" h="27432" stroke="0" extrusionOk="0">
                <a:moveTo>
                  <a:pt x="0" y="0"/>
                </a:moveTo>
                <a:cubicBezTo>
                  <a:pt x="151297" y="22734"/>
                  <a:pt x="480695" y="25868"/>
                  <a:pt x="642823" y="0"/>
                </a:cubicBezTo>
                <a:cubicBezTo>
                  <a:pt x="804951" y="-25868"/>
                  <a:pt x="1021125" y="-7020"/>
                  <a:pt x="1217981" y="0"/>
                </a:cubicBezTo>
                <a:cubicBezTo>
                  <a:pt x="1414837" y="7020"/>
                  <a:pt x="1602550" y="692"/>
                  <a:pt x="1962302" y="0"/>
                </a:cubicBezTo>
                <a:cubicBezTo>
                  <a:pt x="2322054" y="-692"/>
                  <a:pt x="2404714" y="-13207"/>
                  <a:pt x="2605126" y="0"/>
                </a:cubicBezTo>
                <a:cubicBezTo>
                  <a:pt x="2805538" y="13207"/>
                  <a:pt x="3040223" y="19007"/>
                  <a:pt x="3383280" y="0"/>
                </a:cubicBezTo>
                <a:cubicBezTo>
                  <a:pt x="3383473" y="12649"/>
                  <a:pt x="3382292" y="17989"/>
                  <a:pt x="3383280" y="27432"/>
                </a:cubicBezTo>
                <a:cubicBezTo>
                  <a:pt x="3246258" y="-5317"/>
                  <a:pt x="2915318" y="27493"/>
                  <a:pt x="2706624" y="27432"/>
                </a:cubicBezTo>
                <a:cubicBezTo>
                  <a:pt x="2497930" y="27371"/>
                  <a:pt x="2314501" y="-484"/>
                  <a:pt x="1962302" y="27432"/>
                </a:cubicBezTo>
                <a:cubicBezTo>
                  <a:pt x="1610103" y="55348"/>
                  <a:pt x="1607990" y="25966"/>
                  <a:pt x="1387145" y="27432"/>
                </a:cubicBezTo>
                <a:cubicBezTo>
                  <a:pt x="1166300" y="28898"/>
                  <a:pt x="856166" y="27780"/>
                  <a:pt x="710489" y="27432"/>
                </a:cubicBezTo>
                <a:cubicBezTo>
                  <a:pt x="564812" y="27084"/>
                  <a:pt x="236809" y="62580"/>
                  <a:pt x="0" y="27432"/>
                </a:cubicBezTo>
                <a:cubicBezTo>
                  <a:pt x="1300" y="19678"/>
                  <a:pt x="-86" y="12044"/>
                  <a:pt x="0" y="0"/>
                </a:cubicBezTo>
                <a:close/>
              </a:path>
            </a:pathLst>
          </a:custGeom>
          <a:solidFill>
            <a:srgbClr val="D4942D"/>
          </a:solidFill>
          <a:ln w="38100" cap="rnd">
            <a:solidFill>
              <a:srgbClr val="D4942D"/>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picture containing text, toy, vector graphics&#10;&#10;Description automatically generated">
            <a:extLst>
              <a:ext uri="{FF2B5EF4-FFF2-40B4-BE49-F238E27FC236}">
                <a16:creationId xmlns:a16="http://schemas.microsoft.com/office/drawing/2014/main" id="{EB6F89E4-88C9-AF4C-A4CC-6DE82DFCFC1E}"/>
              </a:ext>
            </a:extLst>
          </p:cNvPr>
          <p:cNvPicPr>
            <a:picLocks noGrp="1" noChangeAspect="1"/>
          </p:cNvPicPr>
          <p:nvPr>
            <p:ph sz="half" idx="2"/>
          </p:nvPr>
        </p:nvPicPr>
        <p:blipFill rotWithShape="1">
          <a:blip r:embed="rId5">
            <a:extLst>
              <a:ext uri="{837473B0-CC2E-450A-ABE3-18F120FF3D39}">
                <a1611:picAttrSrcUrl xmlns:a1611="http://schemas.microsoft.com/office/drawing/2016/11/main" r:id="rId6"/>
              </a:ext>
            </a:extLst>
          </a:blip>
          <a:srcRect t="539" r="-5" b="20561"/>
          <a:stretch/>
        </p:blipFill>
        <p:spPr>
          <a:xfrm>
            <a:off x="4889446" y="4332320"/>
            <a:ext cx="3283358" cy="2525680"/>
          </a:xfrm>
          <a:custGeom>
            <a:avLst/>
            <a:gdLst/>
            <a:ahLst/>
            <a:cxnLst/>
            <a:rect l="l" t="t" r="r" b="b"/>
            <a:pathLst>
              <a:path w="3283358" h="2525680">
                <a:moveTo>
                  <a:pt x="384296" y="662"/>
                </a:moveTo>
                <a:cubicBezTo>
                  <a:pt x="483506" y="-744"/>
                  <a:pt x="582727" y="93"/>
                  <a:pt x="681961" y="3173"/>
                </a:cubicBezTo>
                <a:cubicBezTo>
                  <a:pt x="752415" y="5316"/>
                  <a:pt x="821357" y="24605"/>
                  <a:pt x="892063" y="29025"/>
                </a:cubicBezTo>
                <a:cubicBezTo>
                  <a:pt x="1076704" y="40276"/>
                  <a:pt x="1261095" y="30901"/>
                  <a:pt x="1445106" y="18310"/>
                </a:cubicBezTo>
                <a:cubicBezTo>
                  <a:pt x="1693509" y="628"/>
                  <a:pt x="1942783" y="2101"/>
                  <a:pt x="2190985" y="22730"/>
                </a:cubicBezTo>
                <a:cubicBezTo>
                  <a:pt x="2411056" y="43947"/>
                  <a:pt x="2632639" y="39942"/>
                  <a:pt x="2851915" y="10808"/>
                </a:cubicBezTo>
                <a:cubicBezTo>
                  <a:pt x="2976186" y="-7007"/>
                  <a:pt x="3101591" y="9067"/>
                  <a:pt x="3226493" y="10808"/>
                </a:cubicBezTo>
                <a:lnTo>
                  <a:pt x="3265947" y="11747"/>
                </a:lnTo>
                <a:lnTo>
                  <a:pt x="3276617" y="262120"/>
                </a:lnTo>
                <a:cubicBezTo>
                  <a:pt x="3283843" y="384959"/>
                  <a:pt x="3279877" y="508126"/>
                  <a:pt x="3264763" y="630393"/>
                </a:cubicBezTo>
                <a:lnTo>
                  <a:pt x="3263285" y="655355"/>
                </a:lnTo>
                <a:lnTo>
                  <a:pt x="3257551" y="697958"/>
                </a:lnTo>
                <a:cubicBezTo>
                  <a:pt x="3255288" y="724759"/>
                  <a:pt x="3254036" y="754226"/>
                  <a:pt x="3254036" y="785156"/>
                </a:cubicBezTo>
                <a:lnTo>
                  <a:pt x="3254768" y="803311"/>
                </a:lnTo>
                <a:lnTo>
                  <a:pt x="3254037" y="804751"/>
                </a:lnTo>
                <a:lnTo>
                  <a:pt x="3254037" y="817450"/>
                </a:lnTo>
                <a:lnTo>
                  <a:pt x="3255430" y="819747"/>
                </a:lnTo>
                <a:lnTo>
                  <a:pt x="3257551" y="872355"/>
                </a:lnTo>
                <a:lnTo>
                  <a:pt x="3266029" y="935338"/>
                </a:lnTo>
                <a:lnTo>
                  <a:pt x="3275470" y="1108135"/>
                </a:lnTo>
                <a:cubicBezTo>
                  <a:pt x="3276719" y="1195943"/>
                  <a:pt x="3274423" y="1283792"/>
                  <a:pt x="3268573" y="1371511"/>
                </a:cubicBezTo>
                <a:cubicBezTo>
                  <a:pt x="3259964" y="1533043"/>
                  <a:pt x="3268855" y="1694321"/>
                  <a:pt x="3279299" y="1855727"/>
                </a:cubicBezTo>
                <a:cubicBezTo>
                  <a:pt x="3291717" y="2047610"/>
                  <a:pt x="3271960" y="2239366"/>
                  <a:pt x="3268996" y="2431248"/>
                </a:cubicBezTo>
                <a:cubicBezTo>
                  <a:pt x="3268714" y="2448456"/>
                  <a:pt x="3269772" y="2465695"/>
                  <a:pt x="3271078" y="2482934"/>
                </a:cubicBezTo>
                <a:lnTo>
                  <a:pt x="3274026" y="2525680"/>
                </a:lnTo>
                <a:lnTo>
                  <a:pt x="24938" y="2525680"/>
                </a:lnTo>
                <a:lnTo>
                  <a:pt x="25910" y="2462028"/>
                </a:lnTo>
                <a:cubicBezTo>
                  <a:pt x="28191" y="2434069"/>
                  <a:pt x="32318" y="2406261"/>
                  <a:pt x="38276" y="2378787"/>
                </a:cubicBezTo>
                <a:cubicBezTo>
                  <a:pt x="68779" y="2237572"/>
                  <a:pt x="65552" y="2091140"/>
                  <a:pt x="28835" y="1951405"/>
                </a:cubicBezTo>
                <a:cubicBezTo>
                  <a:pt x="-4463" y="1819746"/>
                  <a:pt x="-11352" y="1687704"/>
                  <a:pt x="21053" y="1554896"/>
                </a:cubicBezTo>
                <a:cubicBezTo>
                  <a:pt x="51646" y="1431466"/>
                  <a:pt x="50153" y="1302256"/>
                  <a:pt x="16716" y="1179566"/>
                </a:cubicBezTo>
                <a:cubicBezTo>
                  <a:pt x="9316" y="1147799"/>
                  <a:pt x="4787" y="1115433"/>
                  <a:pt x="3192" y="1082862"/>
                </a:cubicBezTo>
                <a:cubicBezTo>
                  <a:pt x="-6887" y="963961"/>
                  <a:pt x="10081" y="846718"/>
                  <a:pt x="24242" y="729220"/>
                </a:cubicBezTo>
                <a:cubicBezTo>
                  <a:pt x="33683" y="654332"/>
                  <a:pt x="48099" y="578679"/>
                  <a:pt x="24242" y="504557"/>
                </a:cubicBezTo>
                <a:cubicBezTo>
                  <a:pt x="7899" y="452901"/>
                  <a:pt x="4264" y="398069"/>
                  <a:pt x="13654" y="344704"/>
                </a:cubicBezTo>
                <a:cubicBezTo>
                  <a:pt x="29486" y="249991"/>
                  <a:pt x="32790" y="153607"/>
                  <a:pt x="23477" y="58039"/>
                </a:cubicBezTo>
                <a:lnTo>
                  <a:pt x="21696" y="14850"/>
                </a:lnTo>
                <a:lnTo>
                  <a:pt x="86696" y="11612"/>
                </a:lnTo>
                <a:cubicBezTo>
                  <a:pt x="185886" y="5719"/>
                  <a:pt x="285085" y="2069"/>
                  <a:pt x="384296" y="662"/>
                </a:cubicBezTo>
                <a:close/>
              </a:path>
            </a:pathLst>
          </a:custGeom>
        </p:spPr>
      </p:pic>
      <p:pic>
        <p:nvPicPr>
          <p:cNvPr id="7" name="Content Placeholder 6" descr="A picture containing outdoor, building, stone, building material&#10;&#10;Description automatically generated">
            <a:extLst>
              <a:ext uri="{FF2B5EF4-FFF2-40B4-BE49-F238E27FC236}">
                <a16:creationId xmlns:a16="http://schemas.microsoft.com/office/drawing/2014/main" id="{49703E83-CE62-FF4A-814D-B1685B35381C}"/>
              </a:ext>
            </a:extLst>
          </p:cNvPr>
          <p:cNvPicPr>
            <a:picLocks noGrp="1" noChangeAspect="1"/>
          </p:cNvPicPr>
          <p:nvPr>
            <p:ph sz="half" idx="1"/>
          </p:nvPr>
        </p:nvPicPr>
        <p:blipFill rotWithShape="1">
          <a:blip r:embed="rId7">
            <a:extLst>
              <a:ext uri="{837473B0-CC2E-450A-ABE3-18F120FF3D39}">
                <a1611:picAttrSrcUrl xmlns:a1611="http://schemas.microsoft.com/office/drawing/2016/11/main" r:id="rId8"/>
              </a:ext>
            </a:extLst>
          </a:blip>
          <a:srcRect t="6811" r="-1" b="19606"/>
          <a:stretch/>
        </p:blipFill>
        <p:spPr>
          <a:xfrm>
            <a:off x="8370769" y="10"/>
            <a:ext cx="3821231" cy="6857990"/>
          </a:xfrm>
          <a:custGeom>
            <a:avLst/>
            <a:gdLst/>
            <a:ahLst/>
            <a:cxnLst/>
            <a:rect l="l" t="t" r="r" b="b"/>
            <a:pathLst>
              <a:path w="3821231" h="6858000">
                <a:moveTo>
                  <a:pt x="23605" y="0"/>
                </a:moveTo>
                <a:lnTo>
                  <a:pt x="3821231" y="0"/>
                </a:lnTo>
                <a:lnTo>
                  <a:pt x="3821231" y="6858000"/>
                </a:lnTo>
                <a:lnTo>
                  <a:pt x="23363" y="6858000"/>
                </a:lnTo>
                <a:lnTo>
                  <a:pt x="42401" y="6486474"/>
                </a:lnTo>
                <a:cubicBezTo>
                  <a:pt x="45364" y="6242779"/>
                  <a:pt x="53409" y="5998576"/>
                  <a:pt x="28288" y="5755643"/>
                </a:cubicBezTo>
                <a:cubicBezTo>
                  <a:pt x="11213" y="5591063"/>
                  <a:pt x="17986" y="5427245"/>
                  <a:pt x="21091" y="5262793"/>
                </a:cubicBezTo>
                <a:cubicBezTo>
                  <a:pt x="24619" y="5078020"/>
                  <a:pt x="22925" y="4893123"/>
                  <a:pt x="22925" y="4708350"/>
                </a:cubicBezTo>
                <a:cubicBezTo>
                  <a:pt x="22643" y="4627965"/>
                  <a:pt x="27442" y="4548088"/>
                  <a:pt x="35627" y="4468084"/>
                </a:cubicBezTo>
                <a:cubicBezTo>
                  <a:pt x="47340" y="4352015"/>
                  <a:pt x="33228" y="4236580"/>
                  <a:pt x="14458" y="4122289"/>
                </a:cubicBezTo>
                <a:cubicBezTo>
                  <a:pt x="3338" y="4042653"/>
                  <a:pt x="-1375" y="3962394"/>
                  <a:pt x="346" y="3882149"/>
                </a:cubicBezTo>
                <a:cubicBezTo>
                  <a:pt x="205" y="3686075"/>
                  <a:pt x="9942" y="3490383"/>
                  <a:pt x="27582" y="3294816"/>
                </a:cubicBezTo>
                <a:cubicBezTo>
                  <a:pt x="31859" y="3222826"/>
                  <a:pt x="29925" y="3150656"/>
                  <a:pt x="21796"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pic>
      <p:sp>
        <p:nvSpPr>
          <p:cNvPr id="8" name="TextBox 7">
            <a:extLst>
              <a:ext uri="{FF2B5EF4-FFF2-40B4-BE49-F238E27FC236}">
                <a16:creationId xmlns:a16="http://schemas.microsoft.com/office/drawing/2014/main" id="{C02639EC-A248-1145-ABCF-20AE3C3EAC68}"/>
              </a:ext>
            </a:extLst>
          </p:cNvPr>
          <p:cNvSpPr txBox="1"/>
          <p:nvPr/>
        </p:nvSpPr>
        <p:spPr>
          <a:xfrm>
            <a:off x="10867599" y="6657945"/>
            <a:ext cx="1324401"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8" tooltip="https://www.flickr.com/photos/piyushkumar1/1187107430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53885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D309-DB42-2F42-9217-DF9026936CA4}"/>
              </a:ext>
            </a:extLst>
          </p:cNvPr>
          <p:cNvSpPr>
            <a:spLocks noGrp="1"/>
          </p:cNvSpPr>
          <p:nvPr>
            <p:ph type="title"/>
          </p:nvPr>
        </p:nvSpPr>
        <p:spPr/>
        <p:txBody>
          <a:bodyPr/>
          <a:lstStyle/>
          <a:p>
            <a:r>
              <a:rPr lang="en-US" dirty="0" err="1"/>
              <a:t>Leyak</a:t>
            </a:r>
            <a:r>
              <a:rPr lang="en-US" dirty="0"/>
              <a:t> - A Balinese Monster</a:t>
            </a:r>
          </a:p>
        </p:txBody>
      </p:sp>
      <p:sp>
        <p:nvSpPr>
          <p:cNvPr id="3" name="Content Placeholder 2">
            <a:extLst>
              <a:ext uri="{FF2B5EF4-FFF2-40B4-BE49-F238E27FC236}">
                <a16:creationId xmlns:a16="http://schemas.microsoft.com/office/drawing/2014/main" id="{3DBCDC6E-446A-FB4A-B98C-AD110462254C}"/>
              </a:ext>
            </a:extLst>
          </p:cNvPr>
          <p:cNvSpPr>
            <a:spLocks noGrp="1"/>
          </p:cNvSpPr>
          <p:nvPr>
            <p:ph sz="half" idx="1"/>
          </p:nvPr>
        </p:nvSpPr>
        <p:spPr/>
        <p:txBody>
          <a:bodyPr>
            <a:normAutofit/>
          </a:bodyPr>
          <a:lstStyle/>
          <a:p>
            <a:r>
              <a:rPr lang="en-US" dirty="0" err="1"/>
              <a:t>Leyaks</a:t>
            </a:r>
            <a:r>
              <a:rPr lang="en-US" dirty="0"/>
              <a:t> are monsters who appear human in the daytime, but at night… they become scary creatures that have unusually long tongues and fangs. They are similar to vampires and will drink blood.</a:t>
            </a:r>
          </a:p>
          <a:p>
            <a:r>
              <a:rPr lang="en-US" dirty="0"/>
              <a:t>They are said to haunt graveyards and feed on corpses. </a:t>
            </a:r>
          </a:p>
        </p:txBody>
      </p:sp>
      <p:pic>
        <p:nvPicPr>
          <p:cNvPr id="6" name="Content Placeholder 5" descr="A picture containing tree, grass, outdoor, plant&#10;&#10;Description automatically generated">
            <a:extLst>
              <a:ext uri="{FF2B5EF4-FFF2-40B4-BE49-F238E27FC236}">
                <a16:creationId xmlns:a16="http://schemas.microsoft.com/office/drawing/2014/main" id="{8E8ED0A8-3B98-C747-A5C7-997FB03F2D13}"/>
              </a:ext>
            </a:extLst>
          </p:cNvPr>
          <p:cNvPicPr>
            <a:picLocks noGrp="1" noChangeAspect="1"/>
          </p:cNvPicPr>
          <p:nvPr>
            <p:ph sz="half" idx="2"/>
          </p:nvPr>
        </p:nvPicPr>
        <p:blipFill>
          <a:blip r:embed="rId2">
            <a:extLst>
              <a:ext uri="{837473B0-CC2E-450A-ABE3-18F120FF3D39}">
                <a1611:picAttrSrcUrl xmlns:a1611="http://schemas.microsoft.com/office/drawing/2016/11/main" r:id="rId3"/>
              </a:ext>
            </a:extLst>
          </a:blip>
          <a:stretch>
            <a:fillRect/>
          </a:stretch>
        </p:blipFill>
        <p:spPr>
          <a:xfrm>
            <a:off x="6172200" y="2329766"/>
            <a:ext cx="5181600" cy="3451006"/>
          </a:xfrm>
        </p:spPr>
      </p:pic>
    </p:spTree>
    <p:extLst>
      <p:ext uri="{BB962C8B-B14F-4D97-AF65-F5344CB8AC3E}">
        <p14:creationId xmlns:p14="http://schemas.microsoft.com/office/powerpoint/2010/main" val="141194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FE6CE-A4B2-5F4B-BD06-81828687FAFE}"/>
              </a:ext>
            </a:extLst>
          </p:cNvPr>
          <p:cNvSpPr>
            <a:spLocks noGrp="1"/>
          </p:cNvSpPr>
          <p:nvPr>
            <p:ph type="title"/>
          </p:nvPr>
        </p:nvSpPr>
        <p:spPr/>
        <p:txBody>
          <a:bodyPr/>
          <a:lstStyle/>
          <a:p>
            <a:r>
              <a:rPr lang="en-US" dirty="0"/>
              <a:t>Key Vocabulary</a:t>
            </a:r>
          </a:p>
        </p:txBody>
      </p:sp>
      <p:sp>
        <p:nvSpPr>
          <p:cNvPr id="3" name="Content Placeholder 2">
            <a:extLst>
              <a:ext uri="{FF2B5EF4-FFF2-40B4-BE49-F238E27FC236}">
                <a16:creationId xmlns:a16="http://schemas.microsoft.com/office/drawing/2014/main" id="{F71FDEE9-85DA-A443-B310-C03A9D7A51C7}"/>
              </a:ext>
            </a:extLst>
          </p:cNvPr>
          <p:cNvSpPr>
            <a:spLocks noGrp="1"/>
          </p:cNvSpPr>
          <p:nvPr>
            <p:ph sz="half" idx="1"/>
          </p:nvPr>
        </p:nvSpPr>
        <p:spPr/>
        <p:txBody>
          <a:bodyPr>
            <a:normAutofit lnSpcReduction="10000"/>
          </a:bodyPr>
          <a:lstStyle/>
          <a:p>
            <a:r>
              <a:rPr lang="en-AU" b="1" dirty="0" err="1"/>
              <a:t>Penjahat</a:t>
            </a:r>
            <a:r>
              <a:rPr lang="en-AU" b="1" dirty="0"/>
              <a:t>/</a:t>
            </a:r>
            <a:r>
              <a:rPr lang="en-AU" b="1" dirty="0" err="1"/>
              <a:t>Leyak</a:t>
            </a:r>
            <a:r>
              <a:rPr lang="en-AU" b="1" dirty="0"/>
              <a:t> </a:t>
            </a:r>
            <a:r>
              <a:rPr lang="en-AU" dirty="0"/>
              <a:t>– Evil person/Balinese monster</a:t>
            </a:r>
          </a:p>
          <a:p>
            <a:r>
              <a:rPr lang="en-AU" b="1" dirty="0" err="1"/>
              <a:t>Polisi</a:t>
            </a:r>
            <a:r>
              <a:rPr lang="en-AU" dirty="0"/>
              <a:t> – Police</a:t>
            </a:r>
          </a:p>
          <a:p>
            <a:r>
              <a:rPr lang="en-AU" b="1" dirty="0" err="1"/>
              <a:t>Dokter</a:t>
            </a:r>
            <a:r>
              <a:rPr lang="en-AU" dirty="0"/>
              <a:t> – doctor</a:t>
            </a:r>
          </a:p>
          <a:p>
            <a:r>
              <a:rPr lang="en-AU" b="1" dirty="0"/>
              <a:t>Orang </a:t>
            </a:r>
            <a:r>
              <a:rPr lang="en-AU" b="1" dirty="0" err="1"/>
              <a:t>desa</a:t>
            </a:r>
            <a:r>
              <a:rPr lang="en-AU" dirty="0"/>
              <a:t> – village people/person</a:t>
            </a:r>
          </a:p>
        </p:txBody>
      </p:sp>
      <p:sp>
        <p:nvSpPr>
          <p:cNvPr id="8" name="Content Placeholder 7">
            <a:extLst>
              <a:ext uri="{FF2B5EF4-FFF2-40B4-BE49-F238E27FC236}">
                <a16:creationId xmlns:a16="http://schemas.microsoft.com/office/drawing/2014/main" id="{1B5F0D79-86FB-A945-9975-3FA7A1051396}"/>
              </a:ext>
            </a:extLst>
          </p:cNvPr>
          <p:cNvSpPr>
            <a:spLocks noGrp="1"/>
          </p:cNvSpPr>
          <p:nvPr>
            <p:ph sz="half" idx="2"/>
          </p:nvPr>
        </p:nvSpPr>
        <p:spPr/>
        <p:txBody>
          <a:bodyPr>
            <a:normAutofit lnSpcReduction="10000"/>
          </a:bodyPr>
          <a:lstStyle/>
          <a:p>
            <a:r>
              <a:rPr lang="en-AU" dirty="0" err="1"/>
              <a:t>Bangun</a:t>
            </a:r>
            <a:r>
              <a:rPr lang="en-AU" dirty="0"/>
              <a:t> – to wake up</a:t>
            </a:r>
          </a:p>
          <a:p>
            <a:r>
              <a:rPr lang="en-AU" dirty="0" err="1"/>
              <a:t>Tidur</a:t>
            </a:r>
            <a:r>
              <a:rPr lang="en-AU" dirty="0"/>
              <a:t> – to sleep</a:t>
            </a:r>
          </a:p>
          <a:p>
            <a:r>
              <a:rPr lang="en-AU" dirty="0"/>
              <a:t>Saya </a:t>
            </a:r>
            <a:r>
              <a:rPr lang="en-AU" dirty="0" err="1"/>
              <a:t>pikir</a:t>
            </a:r>
            <a:r>
              <a:rPr lang="en-AU" dirty="0"/>
              <a:t> </a:t>
            </a:r>
            <a:r>
              <a:rPr lang="en-AU" dirty="0" err="1"/>
              <a:t>leyak</a:t>
            </a:r>
            <a:r>
              <a:rPr lang="en-AU" dirty="0"/>
              <a:t> (insert name) </a:t>
            </a:r>
            <a:r>
              <a:rPr lang="en-AU" dirty="0" err="1"/>
              <a:t>karena</a:t>
            </a:r>
            <a:r>
              <a:rPr lang="en-AU" dirty="0"/>
              <a:t>….. – I think (insert name) is the </a:t>
            </a:r>
            <a:r>
              <a:rPr lang="en-AU" dirty="0" err="1"/>
              <a:t>leyak</a:t>
            </a:r>
            <a:r>
              <a:rPr lang="en-AU" dirty="0"/>
              <a:t>, because….</a:t>
            </a:r>
          </a:p>
          <a:p>
            <a:endParaRPr lang="en-AU" dirty="0"/>
          </a:p>
          <a:p>
            <a:r>
              <a:rPr lang="en-AU" dirty="0" err="1"/>
              <a:t>Menyelamatkan</a:t>
            </a:r>
            <a:r>
              <a:rPr lang="en-AU" dirty="0"/>
              <a:t> = to save</a:t>
            </a:r>
          </a:p>
          <a:p>
            <a:r>
              <a:rPr lang="en-AU" dirty="0"/>
              <a:t>Mati = to die</a:t>
            </a:r>
          </a:p>
        </p:txBody>
      </p:sp>
    </p:spTree>
    <p:extLst>
      <p:ext uri="{BB962C8B-B14F-4D97-AF65-F5344CB8AC3E}">
        <p14:creationId xmlns:p14="http://schemas.microsoft.com/office/powerpoint/2010/main" val="1047822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26A2C-00A8-0941-A3BF-2575BD0EF558}"/>
              </a:ext>
            </a:extLst>
          </p:cNvPr>
          <p:cNvSpPr>
            <a:spLocks noGrp="1"/>
          </p:cNvSpPr>
          <p:nvPr>
            <p:ph type="title"/>
          </p:nvPr>
        </p:nvSpPr>
        <p:spPr/>
        <p:txBody>
          <a:bodyPr/>
          <a:lstStyle/>
          <a:p>
            <a:r>
              <a:rPr lang="en-US" dirty="0" err="1"/>
              <a:t>Skenario</a:t>
            </a:r>
            <a:r>
              <a:rPr lang="en-US" dirty="0"/>
              <a:t>…</a:t>
            </a:r>
          </a:p>
        </p:txBody>
      </p:sp>
      <p:sp>
        <p:nvSpPr>
          <p:cNvPr id="3" name="Content Placeholder 2">
            <a:extLst>
              <a:ext uri="{FF2B5EF4-FFF2-40B4-BE49-F238E27FC236}">
                <a16:creationId xmlns:a16="http://schemas.microsoft.com/office/drawing/2014/main" id="{F06F9E5F-965B-BF4F-84B4-4060FCDE4F46}"/>
              </a:ext>
            </a:extLst>
          </p:cNvPr>
          <p:cNvSpPr>
            <a:spLocks noGrp="1"/>
          </p:cNvSpPr>
          <p:nvPr>
            <p:ph sz="half" idx="1"/>
          </p:nvPr>
        </p:nvSpPr>
        <p:spPr/>
        <p:txBody>
          <a:bodyPr/>
          <a:lstStyle/>
          <a:p>
            <a:r>
              <a:rPr lang="en-US" dirty="0"/>
              <a:t>Di </a:t>
            </a:r>
            <a:r>
              <a:rPr lang="en-US" dirty="0" err="1"/>
              <a:t>desa</a:t>
            </a:r>
            <a:r>
              <a:rPr lang="en-US" dirty="0"/>
              <a:t>, </a:t>
            </a:r>
            <a:r>
              <a:rPr lang="en-US" dirty="0" err="1"/>
              <a:t>ada</a:t>
            </a:r>
            <a:r>
              <a:rPr lang="en-US" dirty="0"/>
              <a:t> </a:t>
            </a:r>
            <a:r>
              <a:rPr lang="en-US" dirty="0" err="1"/>
              <a:t>dua</a:t>
            </a:r>
            <a:r>
              <a:rPr lang="en-US" dirty="0"/>
              <a:t> </a:t>
            </a:r>
            <a:r>
              <a:rPr lang="en-US" dirty="0" err="1"/>
              <a:t>leyak</a:t>
            </a:r>
            <a:r>
              <a:rPr lang="en-US" dirty="0"/>
              <a:t>, </a:t>
            </a:r>
            <a:r>
              <a:rPr lang="en-US" dirty="0" err="1"/>
              <a:t>satu</a:t>
            </a:r>
            <a:r>
              <a:rPr lang="en-US" dirty="0"/>
              <a:t> </a:t>
            </a:r>
            <a:r>
              <a:rPr lang="en-US" dirty="0" err="1"/>
              <a:t>polisi</a:t>
            </a:r>
            <a:r>
              <a:rPr lang="en-US" dirty="0"/>
              <a:t> dan </a:t>
            </a:r>
            <a:r>
              <a:rPr lang="en-US" dirty="0" err="1"/>
              <a:t>satu</a:t>
            </a:r>
            <a:r>
              <a:rPr lang="en-US" dirty="0"/>
              <a:t> </a:t>
            </a:r>
            <a:r>
              <a:rPr lang="en-US" dirty="0" err="1"/>
              <a:t>dokter</a:t>
            </a:r>
            <a:r>
              <a:rPr lang="en-US" dirty="0"/>
              <a:t>. </a:t>
            </a:r>
          </a:p>
          <a:p>
            <a:r>
              <a:rPr lang="en-US" dirty="0"/>
              <a:t>Pada </a:t>
            </a:r>
            <a:r>
              <a:rPr lang="en-US" dirty="0" err="1"/>
              <a:t>suatu</a:t>
            </a:r>
            <a:r>
              <a:rPr lang="en-US" dirty="0"/>
              <a:t> </a:t>
            </a:r>
            <a:r>
              <a:rPr lang="en-US" dirty="0" err="1"/>
              <a:t>hari</a:t>
            </a:r>
            <a:r>
              <a:rPr lang="en-US" dirty="0"/>
              <a:t>, </a:t>
            </a:r>
            <a:r>
              <a:rPr lang="en-US" dirty="0" err="1"/>
              <a:t>leyak</a:t>
            </a:r>
            <a:r>
              <a:rPr lang="en-US" dirty="0"/>
              <a:t> </a:t>
            </a:r>
            <a:r>
              <a:rPr lang="en-US" dirty="0" err="1"/>
              <a:t>membunuh</a:t>
            </a:r>
            <a:r>
              <a:rPr lang="en-US" dirty="0"/>
              <a:t> </a:t>
            </a:r>
            <a:r>
              <a:rPr lang="en-US" dirty="0" err="1"/>
              <a:t>seorang</a:t>
            </a:r>
            <a:r>
              <a:rPr lang="en-US" dirty="0"/>
              <a:t>.</a:t>
            </a:r>
          </a:p>
          <a:p>
            <a:r>
              <a:rPr lang="en-US" dirty="0" err="1"/>
              <a:t>Siapa</a:t>
            </a:r>
            <a:r>
              <a:rPr lang="en-US" dirty="0"/>
              <a:t> </a:t>
            </a:r>
            <a:r>
              <a:rPr lang="en-US" dirty="0" err="1"/>
              <a:t>leyak</a:t>
            </a:r>
            <a:r>
              <a:rPr lang="en-US" dirty="0"/>
              <a:t>…???? </a:t>
            </a:r>
          </a:p>
        </p:txBody>
      </p:sp>
    </p:spTree>
    <p:extLst>
      <p:ext uri="{BB962C8B-B14F-4D97-AF65-F5344CB8AC3E}">
        <p14:creationId xmlns:p14="http://schemas.microsoft.com/office/powerpoint/2010/main" val="3118551560"/>
      </p:ext>
    </p:extLst>
  </p:cSld>
  <p:clrMapOvr>
    <a:masterClrMapping/>
  </p:clrMapOvr>
</p:sld>
</file>

<file path=ppt/theme/theme1.xml><?xml version="1.0" encoding="utf-8"?>
<a:theme xmlns:a="http://schemas.openxmlformats.org/drawingml/2006/main" name="Sketchy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TotalTime>
  <Words>267</Words>
  <Application>Microsoft Macintosh PowerPoint</Application>
  <PresentationFormat>Widescreen</PresentationFormat>
  <Paragraphs>33</Paragraphs>
  <Slides>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Calibri</vt:lpstr>
      <vt:lpstr>Modern Love</vt:lpstr>
      <vt:lpstr>Proximanova</vt:lpstr>
      <vt:lpstr>The Hand</vt:lpstr>
      <vt:lpstr>Trattatello</vt:lpstr>
      <vt:lpstr>SketchyVTI</vt:lpstr>
      <vt:lpstr>LEYAK GAME</vt:lpstr>
      <vt:lpstr>Ini Leyak</vt:lpstr>
      <vt:lpstr>Leyak - A Balinese Monster</vt:lpstr>
      <vt:lpstr>Key Vocabulary</vt:lpstr>
      <vt:lpstr>Skenario…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LEYAK GAME</dc:title>
  <dc:creator>Jenai Lee</dc:creator>
  <cp:lastModifiedBy>Jenai Lee</cp:lastModifiedBy>
  <cp:revision>1</cp:revision>
  <dcterms:created xsi:type="dcterms:W3CDTF">2022-06-27T04:59:55Z</dcterms:created>
  <dcterms:modified xsi:type="dcterms:W3CDTF">2022-11-25T01:32:21Z</dcterms:modified>
</cp:coreProperties>
</file>