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2" r:id="rId1"/>
  </p:sldMasterIdLst>
  <p:sldIdLst>
    <p:sldId id="256" r:id="rId2"/>
    <p:sldId id="269" r:id="rId3"/>
    <p:sldId id="266" r:id="rId4"/>
    <p:sldId id="270" r:id="rId5"/>
    <p:sldId id="264" r:id="rId6"/>
    <p:sldId id="259" r:id="rId7"/>
    <p:sldId id="257" r:id="rId8"/>
    <p:sldId id="261" r:id="rId9"/>
    <p:sldId id="265" r:id="rId10"/>
    <p:sldId id="268" r:id="rId11"/>
    <p:sldId id="267" r:id="rId12"/>
    <p:sldId id="262" r:id="rId13"/>
    <p:sldId id="263" r:id="rId14"/>
    <p:sldId id="25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 autoAdjust="0"/>
    <p:restoredTop sz="94753" autoAdjust="0"/>
  </p:normalViewPr>
  <p:slideViewPr>
    <p:cSldViewPr snapToGrid="0" snapToObjects="1">
      <p:cViewPr varScale="1">
        <p:scale>
          <a:sx n="106" d="100"/>
          <a:sy n="106" d="100"/>
        </p:scale>
        <p:origin x="156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BAF583-82FB-40BE-8380-5759258520D2}" type="doc">
      <dgm:prSet loTypeId="urn:microsoft.com/office/officeart/2016/7/layout/VerticalDownArrowProcess" loCatId="process" qsTypeId="urn:microsoft.com/office/officeart/2005/8/quickstyle/simple5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FDADA9A4-21DE-436A-A00D-17798409D704}">
      <dgm:prSet/>
      <dgm:spPr/>
      <dgm:t>
        <a:bodyPr/>
        <a:lstStyle/>
        <a:p>
          <a:r>
            <a:rPr lang="en-US"/>
            <a:t>Look</a:t>
          </a:r>
        </a:p>
      </dgm:t>
    </dgm:pt>
    <dgm:pt modelId="{1EE1C6F2-5192-4105-92DC-DCE0A0906187}" type="parTrans" cxnId="{5EF9599B-149F-4259-BFA6-9A362C97C0AA}">
      <dgm:prSet/>
      <dgm:spPr/>
      <dgm:t>
        <a:bodyPr/>
        <a:lstStyle/>
        <a:p>
          <a:endParaRPr lang="en-US"/>
        </a:p>
      </dgm:t>
    </dgm:pt>
    <dgm:pt modelId="{CBADF26E-B175-4284-83EB-DF22219A7637}" type="sibTrans" cxnId="{5EF9599B-149F-4259-BFA6-9A362C97C0AA}">
      <dgm:prSet/>
      <dgm:spPr/>
      <dgm:t>
        <a:bodyPr/>
        <a:lstStyle/>
        <a:p>
          <a:endParaRPr lang="en-US"/>
        </a:p>
      </dgm:t>
    </dgm:pt>
    <dgm:pt modelId="{29FFC4F2-F292-4EE9-9ECC-E45A4E27B434}">
      <dgm:prSet/>
      <dgm:spPr/>
      <dgm:t>
        <a:bodyPr/>
        <a:lstStyle/>
        <a:p>
          <a:r>
            <a:rPr lang="en-US"/>
            <a:t>Look at the affix attached to the beginning. </a:t>
          </a:r>
        </a:p>
      </dgm:t>
    </dgm:pt>
    <dgm:pt modelId="{B903E7F7-4D16-4505-B3C3-177EEB74260D}" type="parTrans" cxnId="{B1366F8E-A242-48E1-B54F-A50597DCB431}">
      <dgm:prSet/>
      <dgm:spPr/>
      <dgm:t>
        <a:bodyPr/>
        <a:lstStyle/>
        <a:p>
          <a:endParaRPr lang="en-US"/>
        </a:p>
      </dgm:t>
    </dgm:pt>
    <dgm:pt modelId="{874D19AF-2E50-49EC-9393-963EFFB7BEDD}" type="sibTrans" cxnId="{B1366F8E-A242-48E1-B54F-A50597DCB431}">
      <dgm:prSet/>
      <dgm:spPr/>
      <dgm:t>
        <a:bodyPr/>
        <a:lstStyle/>
        <a:p>
          <a:endParaRPr lang="en-US"/>
        </a:p>
      </dgm:t>
    </dgm:pt>
    <dgm:pt modelId="{0EC049B4-85A0-4336-AA2C-5771BD94C2BF}">
      <dgm:prSet/>
      <dgm:spPr/>
      <dgm:t>
        <a:bodyPr/>
        <a:lstStyle/>
        <a:p>
          <a:r>
            <a:rPr lang="en-US"/>
            <a:t>Compare</a:t>
          </a:r>
        </a:p>
      </dgm:t>
    </dgm:pt>
    <dgm:pt modelId="{D18397F0-E23E-428C-8DAF-03DC406DB541}" type="parTrans" cxnId="{3352592F-F09C-46F1-8E33-DD268FC7458C}">
      <dgm:prSet/>
      <dgm:spPr/>
      <dgm:t>
        <a:bodyPr/>
        <a:lstStyle/>
        <a:p>
          <a:endParaRPr lang="en-US"/>
        </a:p>
      </dgm:t>
    </dgm:pt>
    <dgm:pt modelId="{36DF1F50-99BD-42B5-857F-509FD8992298}" type="sibTrans" cxnId="{3352592F-F09C-46F1-8E33-DD268FC7458C}">
      <dgm:prSet/>
      <dgm:spPr/>
      <dgm:t>
        <a:bodyPr/>
        <a:lstStyle/>
        <a:p>
          <a:endParaRPr lang="en-US"/>
        </a:p>
      </dgm:t>
    </dgm:pt>
    <dgm:pt modelId="{28E3D90C-2B6A-452D-8662-C06FA792B9FE}">
      <dgm:prSet/>
      <dgm:spPr/>
      <dgm:t>
        <a:bodyPr/>
        <a:lstStyle/>
        <a:p>
          <a:r>
            <a:rPr lang="en-US"/>
            <a:t>Compare to Me-Verbs table.</a:t>
          </a:r>
        </a:p>
      </dgm:t>
    </dgm:pt>
    <dgm:pt modelId="{D5983641-D8FA-441C-8D0D-26BB8AB8C4F9}" type="parTrans" cxnId="{BB41B650-C2ED-4956-8A1F-B67316251478}">
      <dgm:prSet/>
      <dgm:spPr/>
      <dgm:t>
        <a:bodyPr/>
        <a:lstStyle/>
        <a:p>
          <a:endParaRPr lang="en-US"/>
        </a:p>
      </dgm:t>
    </dgm:pt>
    <dgm:pt modelId="{16F0D74F-28B2-4539-89B8-D741C3F80A09}" type="sibTrans" cxnId="{BB41B650-C2ED-4956-8A1F-B67316251478}">
      <dgm:prSet/>
      <dgm:spPr/>
      <dgm:t>
        <a:bodyPr/>
        <a:lstStyle/>
        <a:p>
          <a:endParaRPr lang="en-US"/>
        </a:p>
      </dgm:t>
    </dgm:pt>
    <dgm:pt modelId="{7E317187-6D5F-4EF2-8EE3-A3F95E49108C}">
      <dgm:prSet/>
      <dgm:spPr/>
      <dgm:t>
        <a:bodyPr/>
        <a:lstStyle/>
        <a:p>
          <a:r>
            <a:rPr lang="en-US"/>
            <a:t>Look at the example word.</a:t>
          </a:r>
        </a:p>
      </dgm:t>
    </dgm:pt>
    <dgm:pt modelId="{68909078-5678-4F44-B296-2DB5C62102A8}" type="parTrans" cxnId="{EFB79D4E-99B4-4E16-8E8E-E225CCD411ED}">
      <dgm:prSet/>
      <dgm:spPr/>
      <dgm:t>
        <a:bodyPr/>
        <a:lstStyle/>
        <a:p>
          <a:endParaRPr lang="en-US"/>
        </a:p>
      </dgm:t>
    </dgm:pt>
    <dgm:pt modelId="{EB6F4E15-8E63-4989-94DF-3C516E413B7F}" type="sibTrans" cxnId="{EFB79D4E-99B4-4E16-8E8E-E225CCD411ED}">
      <dgm:prSet/>
      <dgm:spPr/>
      <dgm:t>
        <a:bodyPr/>
        <a:lstStyle/>
        <a:p>
          <a:endParaRPr lang="en-US"/>
        </a:p>
      </dgm:t>
    </dgm:pt>
    <dgm:pt modelId="{1B48D949-9F9E-4C65-9B99-0EC49C30B1DA}">
      <dgm:prSet/>
      <dgm:spPr/>
      <dgm:t>
        <a:bodyPr/>
        <a:lstStyle/>
        <a:p>
          <a:r>
            <a:rPr lang="en-US"/>
            <a:t>Identify</a:t>
          </a:r>
        </a:p>
      </dgm:t>
    </dgm:pt>
    <dgm:pt modelId="{A8DA1A4D-05D9-4E26-B0AB-2C7D4F7B84A9}" type="parTrans" cxnId="{68ADFBC5-70C8-45E6-9439-2217F46B6006}">
      <dgm:prSet/>
      <dgm:spPr/>
      <dgm:t>
        <a:bodyPr/>
        <a:lstStyle/>
        <a:p>
          <a:endParaRPr lang="en-US"/>
        </a:p>
      </dgm:t>
    </dgm:pt>
    <dgm:pt modelId="{BE700FEF-991E-482D-AB0A-32D9089ED106}" type="sibTrans" cxnId="{68ADFBC5-70C8-45E6-9439-2217F46B6006}">
      <dgm:prSet/>
      <dgm:spPr/>
      <dgm:t>
        <a:bodyPr/>
        <a:lstStyle/>
        <a:p>
          <a:endParaRPr lang="en-US"/>
        </a:p>
      </dgm:t>
    </dgm:pt>
    <dgm:pt modelId="{B505A092-208E-4BB1-A3C4-A6ECD3D9BCAD}">
      <dgm:prSet/>
      <dgm:spPr/>
      <dgm:t>
        <a:bodyPr/>
        <a:lstStyle/>
        <a:p>
          <a:r>
            <a:rPr lang="en-US"/>
            <a:t>Identify base word. </a:t>
          </a:r>
        </a:p>
      </dgm:t>
    </dgm:pt>
    <dgm:pt modelId="{70B361DC-9115-47D2-964D-8BCC67077CA9}" type="parTrans" cxnId="{BBBBFA5E-0161-447C-B362-D953AAC91CD0}">
      <dgm:prSet/>
      <dgm:spPr/>
      <dgm:t>
        <a:bodyPr/>
        <a:lstStyle/>
        <a:p>
          <a:endParaRPr lang="en-US"/>
        </a:p>
      </dgm:t>
    </dgm:pt>
    <dgm:pt modelId="{9277A86E-9525-4B79-8261-85A6EEB0AADB}" type="sibTrans" cxnId="{BBBBFA5E-0161-447C-B362-D953AAC91CD0}">
      <dgm:prSet/>
      <dgm:spPr/>
      <dgm:t>
        <a:bodyPr/>
        <a:lstStyle/>
        <a:p>
          <a:endParaRPr lang="en-US"/>
        </a:p>
      </dgm:t>
    </dgm:pt>
    <dgm:pt modelId="{0424E6D6-2443-4FAE-82C2-A28FE1755EF9}">
      <dgm:prSet/>
      <dgm:spPr/>
      <dgm:t>
        <a:bodyPr/>
        <a:lstStyle/>
        <a:p>
          <a:r>
            <a:rPr lang="en-US"/>
            <a:t>Check whether or not a letter is dropped. </a:t>
          </a:r>
        </a:p>
      </dgm:t>
    </dgm:pt>
    <dgm:pt modelId="{1B146126-4B13-48BD-A3E3-51668C63D35A}" type="parTrans" cxnId="{9E7F9B08-0AA6-408A-B9F3-D0D347EB2F9B}">
      <dgm:prSet/>
      <dgm:spPr/>
      <dgm:t>
        <a:bodyPr/>
        <a:lstStyle/>
        <a:p>
          <a:endParaRPr lang="en-US"/>
        </a:p>
      </dgm:t>
    </dgm:pt>
    <dgm:pt modelId="{FEDA42A3-4E99-43F2-A6EB-4D37DA45CF13}" type="sibTrans" cxnId="{9E7F9B08-0AA6-408A-B9F3-D0D347EB2F9B}">
      <dgm:prSet/>
      <dgm:spPr/>
      <dgm:t>
        <a:bodyPr/>
        <a:lstStyle/>
        <a:p>
          <a:endParaRPr lang="en-US"/>
        </a:p>
      </dgm:t>
    </dgm:pt>
    <dgm:pt modelId="{D1F2399D-D864-4D0B-8F53-CB12DAF04BFA}">
      <dgm:prSet/>
      <dgm:spPr/>
      <dgm:t>
        <a:bodyPr/>
        <a:lstStyle/>
        <a:p>
          <a:r>
            <a:rPr lang="en-US"/>
            <a:t>Look up</a:t>
          </a:r>
        </a:p>
      </dgm:t>
    </dgm:pt>
    <dgm:pt modelId="{3F26827B-3B84-4135-8CBD-61D826F7BAE3}" type="parTrans" cxnId="{2DFCFB27-C37A-4A44-826D-B705EB1C0681}">
      <dgm:prSet/>
      <dgm:spPr/>
      <dgm:t>
        <a:bodyPr/>
        <a:lstStyle/>
        <a:p>
          <a:endParaRPr lang="en-US"/>
        </a:p>
      </dgm:t>
    </dgm:pt>
    <dgm:pt modelId="{CC28940F-EE16-4396-BA50-CA98AD249043}" type="sibTrans" cxnId="{2DFCFB27-C37A-4A44-826D-B705EB1C0681}">
      <dgm:prSet/>
      <dgm:spPr/>
      <dgm:t>
        <a:bodyPr/>
        <a:lstStyle/>
        <a:p>
          <a:endParaRPr lang="en-US"/>
        </a:p>
      </dgm:t>
    </dgm:pt>
    <dgm:pt modelId="{2B47AEA8-B3CA-4D7C-B22D-A722715AED81}">
      <dgm:prSet/>
      <dgm:spPr/>
      <dgm:t>
        <a:bodyPr/>
        <a:lstStyle/>
        <a:p>
          <a:r>
            <a:rPr lang="en-US" dirty="0"/>
            <a:t>Look up base word in dictionary.</a:t>
          </a:r>
        </a:p>
      </dgm:t>
    </dgm:pt>
    <dgm:pt modelId="{E93CED9A-A5F5-4183-B89E-6B38452D23A3}" type="parTrans" cxnId="{34F18BB6-1A11-4E28-8FE0-148E30D9694F}">
      <dgm:prSet/>
      <dgm:spPr/>
      <dgm:t>
        <a:bodyPr/>
        <a:lstStyle/>
        <a:p>
          <a:endParaRPr lang="en-US"/>
        </a:p>
      </dgm:t>
    </dgm:pt>
    <dgm:pt modelId="{52453BF9-6358-45B7-9542-96B83A3D2DFB}" type="sibTrans" cxnId="{34F18BB6-1A11-4E28-8FE0-148E30D9694F}">
      <dgm:prSet/>
      <dgm:spPr/>
      <dgm:t>
        <a:bodyPr/>
        <a:lstStyle/>
        <a:p>
          <a:endParaRPr lang="en-US"/>
        </a:p>
      </dgm:t>
    </dgm:pt>
    <dgm:pt modelId="{D0FDE746-FFB4-487F-885A-1EA6D9572506}">
      <dgm:prSet/>
      <dgm:spPr/>
      <dgm:t>
        <a:bodyPr/>
        <a:lstStyle/>
        <a:p>
          <a:r>
            <a:rPr lang="en-US" dirty="0"/>
            <a:t>Look for bold version of the word, and it will tell you the meaning</a:t>
          </a:r>
        </a:p>
      </dgm:t>
    </dgm:pt>
    <dgm:pt modelId="{58552CE7-4188-4919-8580-A4841C5C9DFC}" type="parTrans" cxnId="{06764CD4-7885-4C53-AD1F-38CAF723DB2B}">
      <dgm:prSet/>
      <dgm:spPr/>
      <dgm:t>
        <a:bodyPr/>
        <a:lstStyle/>
        <a:p>
          <a:endParaRPr lang="en-US"/>
        </a:p>
      </dgm:t>
    </dgm:pt>
    <dgm:pt modelId="{9A94EA21-C508-4AE1-80E8-F1ACB1073126}" type="sibTrans" cxnId="{06764CD4-7885-4C53-AD1F-38CAF723DB2B}">
      <dgm:prSet/>
      <dgm:spPr/>
      <dgm:t>
        <a:bodyPr/>
        <a:lstStyle/>
        <a:p>
          <a:endParaRPr lang="en-US"/>
        </a:p>
      </dgm:t>
    </dgm:pt>
    <dgm:pt modelId="{AE358659-F362-3B40-8C87-378CF60E95F4}" type="pres">
      <dgm:prSet presAssocID="{28BAF583-82FB-40BE-8380-5759258520D2}" presName="Name0" presStyleCnt="0">
        <dgm:presLayoutVars>
          <dgm:dir/>
          <dgm:animLvl val="lvl"/>
          <dgm:resizeHandles val="exact"/>
        </dgm:presLayoutVars>
      </dgm:prSet>
      <dgm:spPr/>
    </dgm:pt>
    <dgm:pt modelId="{1BE6C399-B531-9046-9D69-15DDA0F4D9F0}" type="pres">
      <dgm:prSet presAssocID="{D1F2399D-D864-4D0B-8F53-CB12DAF04BFA}" presName="boxAndChildren" presStyleCnt="0"/>
      <dgm:spPr/>
    </dgm:pt>
    <dgm:pt modelId="{35016995-3F19-B946-94C8-11E41FD3FE4E}" type="pres">
      <dgm:prSet presAssocID="{D1F2399D-D864-4D0B-8F53-CB12DAF04BFA}" presName="parentTextBox" presStyleLbl="alignNode1" presStyleIdx="0" presStyleCnt="4"/>
      <dgm:spPr/>
    </dgm:pt>
    <dgm:pt modelId="{154183DB-EB9F-7F42-B761-2AEF13F1D7D8}" type="pres">
      <dgm:prSet presAssocID="{D1F2399D-D864-4D0B-8F53-CB12DAF04BFA}" presName="descendantBox" presStyleLbl="bgAccFollowNode1" presStyleIdx="0" presStyleCnt="4"/>
      <dgm:spPr/>
    </dgm:pt>
    <dgm:pt modelId="{6FB6F8CA-E77E-AC49-88CA-F79F151EC43F}" type="pres">
      <dgm:prSet presAssocID="{BE700FEF-991E-482D-AB0A-32D9089ED106}" presName="sp" presStyleCnt="0"/>
      <dgm:spPr/>
    </dgm:pt>
    <dgm:pt modelId="{826E4233-813A-E64B-9061-5CB4DC763D4A}" type="pres">
      <dgm:prSet presAssocID="{1B48D949-9F9E-4C65-9B99-0EC49C30B1DA}" presName="arrowAndChildren" presStyleCnt="0"/>
      <dgm:spPr/>
    </dgm:pt>
    <dgm:pt modelId="{AA463654-DAE4-1B46-BD82-977D968B4BBD}" type="pres">
      <dgm:prSet presAssocID="{1B48D949-9F9E-4C65-9B99-0EC49C30B1DA}" presName="parentTextArrow" presStyleLbl="node1" presStyleIdx="0" presStyleCnt="0"/>
      <dgm:spPr/>
    </dgm:pt>
    <dgm:pt modelId="{00BAEF16-A992-524D-AEDF-873E5D7BC031}" type="pres">
      <dgm:prSet presAssocID="{1B48D949-9F9E-4C65-9B99-0EC49C30B1DA}" presName="arrow" presStyleLbl="alignNode1" presStyleIdx="1" presStyleCnt="4"/>
      <dgm:spPr/>
    </dgm:pt>
    <dgm:pt modelId="{B40CAF33-C1EE-C942-8E0E-420574BFE8FA}" type="pres">
      <dgm:prSet presAssocID="{1B48D949-9F9E-4C65-9B99-0EC49C30B1DA}" presName="descendantArrow" presStyleLbl="bgAccFollowNode1" presStyleIdx="1" presStyleCnt="4"/>
      <dgm:spPr/>
    </dgm:pt>
    <dgm:pt modelId="{BADE5A69-CA21-3A4D-85CD-DA5700EDDDB9}" type="pres">
      <dgm:prSet presAssocID="{36DF1F50-99BD-42B5-857F-509FD8992298}" presName="sp" presStyleCnt="0"/>
      <dgm:spPr/>
    </dgm:pt>
    <dgm:pt modelId="{BC04C273-3036-3443-B239-60D6DCAD3CBF}" type="pres">
      <dgm:prSet presAssocID="{0EC049B4-85A0-4336-AA2C-5771BD94C2BF}" presName="arrowAndChildren" presStyleCnt="0"/>
      <dgm:spPr/>
    </dgm:pt>
    <dgm:pt modelId="{4EB90E1E-3059-374A-9A03-7203BC584537}" type="pres">
      <dgm:prSet presAssocID="{0EC049B4-85A0-4336-AA2C-5771BD94C2BF}" presName="parentTextArrow" presStyleLbl="node1" presStyleIdx="0" presStyleCnt="0"/>
      <dgm:spPr/>
    </dgm:pt>
    <dgm:pt modelId="{D57E1B0C-BB4D-3D45-B04F-A90BCC4FECCE}" type="pres">
      <dgm:prSet presAssocID="{0EC049B4-85A0-4336-AA2C-5771BD94C2BF}" presName="arrow" presStyleLbl="alignNode1" presStyleIdx="2" presStyleCnt="4"/>
      <dgm:spPr/>
    </dgm:pt>
    <dgm:pt modelId="{3C360AA8-51BD-7347-9872-6C839AB78F6E}" type="pres">
      <dgm:prSet presAssocID="{0EC049B4-85A0-4336-AA2C-5771BD94C2BF}" presName="descendantArrow" presStyleLbl="bgAccFollowNode1" presStyleIdx="2" presStyleCnt="4"/>
      <dgm:spPr/>
    </dgm:pt>
    <dgm:pt modelId="{3446D7D7-99AD-9143-9AA3-AFC018151A95}" type="pres">
      <dgm:prSet presAssocID="{CBADF26E-B175-4284-83EB-DF22219A7637}" presName="sp" presStyleCnt="0"/>
      <dgm:spPr/>
    </dgm:pt>
    <dgm:pt modelId="{62357198-1655-F246-8010-3E2150C1AD99}" type="pres">
      <dgm:prSet presAssocID="{FDADA9A4-21DE-436A-A00D-17798409D704}" presName="arrowAndChildren" presStyleCnt="0"/>
      <dgm:spPr/>
    </dgm:pt>
    <dgm:pt modelId="{F1976418-EFE7-AB40-B71E-6A8B55C2716F}" type="pres">
      <dgm:prSet presAssocID="{FDADA9A4-21DE-436A-A00D-17798409D704}" presName="parentTextArrow" presStyleLbl="node1" presStyleIdx="0" presStyleCnt="0"/>
      <dgm:spPr/>
    </dgm:pt>
    <dgm:pt modelId="{06036349-EB56-8A40-83A9-1F792285E3B6}" type="pres">
      <dgm:prSet presAssocID="{FDADA9A4-21DE-436A-A00D-17798409D704}" presName="arrow" presStyleLbl="alignNode1" presStyleIdx="3" presStyleCnt="4"/>
      <dgm:spPr/>
    </dgm:pt>
    <dgm:pt modelId="{3B8F2121-E1A8-8A49-9A5C-21CF7A51EB72}" type="pres">
      <dgm:prSet presAssocID="{FDADA9A4-21DE-436A-A00D-17798409D704}" presName="descendantArrow" presStyleLbl="bgAccFollowNode1" presStyleIdx="3" presStyleCnt="4"/>
      <dgm:spPr/>
    </dgm:pt>
  </dgm:ptLst>
  <dgm:cxnLst>
    <dgm:cxn modelId="{66713C05-B316-0A4B-A742-3BB650BC50BA}" type="presOf" srcId="{1B48D949-9F9E-4C65-9B99-0EC49C30B1DA}" destId="{AA463654-DAE4-1B46-BD82-977D968B4BBD}" srcOrd="0" destOrd="0" presId="urn:microsoft.com/office/officeart/2016/7/layout/VerticalDownArrowProcess"/>
    <dgm:cxn modelId="{9E7F9B08-0AA6-408A-B9F3-D0D347EB2F9B}" srcId="{B505A092-208E-4BB1-A3C4-A6ECD3D9BCAD}" destId="{0424E6D6-2443-4FAE-82C2-A28FE1755EF9}" srcOrd="0" destOrd="0" parTransId="{1B146126-4B13-48BD-A3E3-51668C63D35A}" sibTransId="{FEDA42A3-4E99-43F2-A6EB-4D37DA45CF13}"/>
    <dgm:cxn modelId="{3BE15D16-885D-2047-AB56-213C6517DB2A}" type="presOf" srcId="{FDADA9A4-21DE-436A-A00D-17798409D704}" destId="{06036349-EB56-8A40-83A9-1F792285E3B6}" srcOrd="1" destOrd="0" presId="urn:microsoft.com/office/officeart/2016/7/layout/VerticalDownArrowProcess"/>
    <dgm:cxn modelId="{2DFCFB27-C37A-4A44-826D-B705EB1C0681}" srcId="{28BAF583-82FB-40BE-8380-5759258520D2}" destId="{D1F2399D-D864-4D0B-8F53-CB12DAF04BFA}" srcOrd="3" destOrd="0" parTransId="{3F26827B-3B84-4135-8CBD-61D826F7BAE3}" sibTransId="{CC28940F-EE16-4396-BA50-CA98AD249043}"/>
    <dgm:cxn modelId="{3352592F-F09C-46F1-8E33-DD268FC7458C}" srcId="{28BAF583-82FB-40BE-8380-5759258520D2}" destId="{0EC049B4-85A0-4336-AA2C-5771BD94C2BF}" srcOrd="1" destOrd="0" parTransId="{D18397F0-E23E-428C-8DAF-03DC406DB541}" sibTransId="{36DF1F50-99BD-42B5-857F-509FD8992298}"/>
    <dgm:cxn modelId="{EFB79D4E-99B4-4E16-8E8E-E225CCD411ED}" srcId="{28E3D90C-2B6A-452D-8662-C06FA792B9FE}" destId="{7E317187-6D5F-4EF2-8EE3-A3F95E49108C}" srcOrd="0" destOrd="0" parTransId="{68909078-5678-4F44-B296-2DB5C62102A8}" sibTransId="{EB6F4E15-8E63-4989-94DF-3C516E413B7F}"/>
    <dgm:cxn modelId="{BB41B650-C2ED-4956-8A1F-B67316251478}" srcId="{0EC049B4-85A0-4336-AA2C-5771BD94C2BF}" destId="{28E3D90C-2B6A-452D-8662-C06FA792B9FE}" srcOrd="0" destOrd="0" parTransId="{D5983641-D8FA-441C-8D0D-26BB8AB8C4F9}" sibTransId="{16F0D74F-28B2-4539-89B8-D741C3F80A09}"/>
    <dgm:cxn modelId="{BBBBFA5E-0161-447C-B362-D953AAC91CD0}" srcId="{1B48D949-9F9E-4C65-9B99-0EC49C30B1DA}" destId="{B505A092-208E-4BB1-A3C4-A6ECD3D9BCAD}" srcOrd="0" destOrd="0" parTransId="{70B361DC-9115-47D2-964D-8BCC67077CA9}" sibTransId="{9277A86E-9525-4B79-8261-85A6EEB0AADB}"/>
    <dgm:cxn modelId="{281AA466-844E-AF45-963F-B4712B1D7BDA}" type="presOf" srcId="{0424E6D6-2443-4FAE-82C2-A28FE1755EF9}" destId="{B40CAF33-C1EE-C942-8E0E-420574BFE8FA}" srcOrd="0" destOrd="1" presId="urn:microsoft.com/office/officeart/2016/7/layout/VerticalDownArrowProcess"/>
    <dgm:cxn modelId="{6FD83D6B-A726-3448-86C4-D9DA9DE4A0F6}" type="presOf" srcId="{D0FDE746-FFB4-487F-885A-1EA6D9572506}" destId="{154183DB-EB9F-7F42-B761-2AEF13F1D7D8}" srcOrd="0" destOrd="1" presId="urn:microsoft.com/office/officeart/2016/7/layout/VerticalDownArrowProcess"/>
    <dgm:cxn modelId="{C41A5F6C-5327-B141-842C-863A1C69A173}" type="presOf" srcId="{28E3D90C-2B6A-452D-8662-C06FA792B9FE}" destId="{3C360AA8-51BD-7347-9872-6C839AB78F6E}" srcOrd="0" destOrd="0" presId="urn:microsoft.com/office/officeart/2016/7/layout/VerticalDownArrowProcess"/>
    <dgm:cxn modelId="{7ED9046D-3DC2-FA43-A5AB-847B8B11F766}" type="presOf" srcId="{B505A092-208E-4BB1-A3C4-A6ECD3D9BCAD}" destId="{B40CAF33-C1EE-C942-8E0E-420574BFE8FA}" srcOrd="0" destOrd="0" presId="urn:microsoft.com/office/officeart/2016/7/layout/VerticalDownArrowProcess"/>
    <dgm:cxn modelId="{18C53F8A-8804-5245-AB99-5EB109EFBC52}" type="presOf" srcId="{2B47AEA8-B3CA-4D7C-B22D-A722715AED81}" destId="{154183DB-EB9F-7F42-B761-2AEF13F1D7D8}" srcOrd="0" destOrd="0" presId="urn:microsoft.com/office/officeart/2016/7/layout/VerticalDownArrowProcess"/>
    <dgm:cxn modelId="{B1366F8E-A242-48E1-B54F-A50597DCB431}" srcId="{FDADA9A4-21DE-436A-A00D-17798409D704}" destId="{29FFC4F2-F292-4EE9-9ECC-E45A4E27B434}" srcOrd="0" destOrd="0" parTransId="{B903E7F7-4D16-4505-B3C3-177EEB74260D}" sibTransId="{874D19AF-2E50-49EC-9393-963EFFB7BEDD}"/>
    <dgm:cxn modelId="{5EF9599B-149F-4259-BFA6-9A362C97C0AA}" srcId="{28BAF583-82FB-40BE-8380-5759258520D2}" destId="{FDADA9A4-21DE-436A-A00D-17798409D704}" srcOrd="0" destOrd="0" parTransId="{1EE1C6F2-5192-4105-92DC-DCE0A0906187}" sibTransId="{CBADF26E-B175-4284-83EB-DF22219A7637}"/>
    <dgm:cxn modelId="{F129699C-5945-F742-A8AB-6B5F1EDB4339}" type="presOf" srcId="{1B48D949-9F9E-4C65-9B99-0EC49C30B1DA}" destId="{00BAEF16-A992-524D-AEDF-873E5D7BC031}" srcOrd="1" destOrd="0" presId="urn:microsoft.com/office/officeart/2016/7/layout/VerticalDownArrowProcess"/>
    <dgm:cxn modelId="{2277C39E-5FA2-A142-9B6B-D82EEF4111DE}" type="presOf" srcId="{29FFC4F2-F292-4EE9-9ECC-E45A4E27B434}" destId="{3B8F2121-E1A8-8A49-9A5C-21CF7A51EB72}" srcOrd="0" destOrd="0" presId="urn:microsoft.com/office/officeart/2016/7/layout/VerticalDownArrowProcess"/>
    <dgm:cxn modelId="{34F18BB6-1A11-4E28-8FE0-148E30D9694F}" srcId="{D1F2399D-D864-4D0B-8F53-CB12DAF04BFA}" destId="{2B47AEA8-B3CA-4D7C-B22D-A722715AED81}" srcOrd="0" destOrd="0" parTransId="{E93CED9A-A5F5-4183-B89E-6B38452D23A3}" sibTransId="{52453BF9-6358-45B7-9542-96B83A3D2DFB}"/>
    <dgm:cxn modelId="{6711C9BB-763E-B641-90EC-B211A3AE57E2}" type="presOf" srcId="{7E317187-6D5F-4EF2-8EE3-A3F95E49108C}" destId="{3C360AA8-51BD-7347-9872-6C839AB78F6E}" srcOrd="0" destOrd="1" presId="urn:microsoft.com/office/officeart/2016/7/layout/VerticalDownArrowProcess"/>
    <dgm:cxn modelId="{68ADFBC5-70C8-45E6-9439-2217F46B6006}" srcId="{28BAF583-82FB-40BE-8380-5759258520D2}" destId="{1B48D949-9F9E-4C65-9B99-0EC49C30B1DA}" srcOrd="2" destOrd="0" parTransId="{A8DA1A4D-05D9-4E26-B0AB-2C7D4F7B84A9}" sibTransId="{BE700FEF-991E-482D-AB0A-32D9089ED106}"/>
    <dgm:cxn modelId="{6ABA95CB-5300-B04E-B9B7-3E0FC096E901}" type="presOf" srcId="{28BAF583-82FB-40BE-8380-5759258520D2}" destId="{AE358659-F362-3B40-8C87-378CF60E95F4}" srcOrd="0" destOrd="0" presId="urn:microsoft.com/office/officeart/2016/7/layout/VerticalDownArrowProcess"/>
    <dgm:cxn modelId="{06764CD4-7885-4C53-AD1F-38CAF723DB2B}" srcId="{2B47AEA8-B3CA-4D7C-B22D-A722715AED81}" destId="{D0FDE746-FFB4-487F-885A-1EA6D9572506}" srcOrd="0" destOrd="0" parTransId="{58552CE7-4188-4919-8580-A4841C5C9DFC}" sibTransId="{9A94EA21-C508-4AE1-80E8-F1ACB1073126}"/>
    <dgm:cxn modelId="{A6243ADA-1AEE-A84C-8E48-ED2C44F13B2B}" type="presOf" srcId="{0EC049B4-85A0-4336-AA2C-5771BD94C2BF}" destId="{D57E1B0C-BB4D-3D45-B04F-A90BCC4FECCE}" srcOrd="1" destOrd="0" presId="urn:microsoft.com/office/officeart/2016/7/layout/VerticalDownArrowProcess"/>
    <dgm:cxn modelId="{0DF82FE5-72A0-D041-B5CD-997076C25271}" type="presOf" srcId="{FDADA9A4-21DE-436A-A00D-17798409D704}" destId="{F1976418-EFE7-AB40-B71E-6A8B55C2716F}" srcOrd="0" destOrd="0" presId="urn:microsoft.com/office/officeart/2016/7/layout/VerticalDownArrowProcess"/>
    <dgm:cxn modelId="{CB0D76E7-D51E-1E4A-B4F1-DF17D5DD3817}" type="presOf" srcId="{0EC049B4-85A0-4336-AA2C-5771BD94C2BF}" destId="{4EB90E1E-3059-374A-9A03-7203BC584537}" srcOrd="0" destOrd="0" presId="urn:microsoft.com/office/officeart/2016/7/layout/VerticalDownArrowProcess"/>
    <dgm:cxn modelId="{F81CBBF1-E092-D440-9D0D-6CDC7BC5E33D}" type="presOf" srcId="{D1F2399D-D864-4D0B-8F53-CB12DAF04BFA}" destId="{35016995-3F19-B946-94C8-11E41FD3FE4E}" srcOrd="0" destOrd="0" presId="urn:microsoft.com/office/officeart/2016/7/layout/VerticalDownArrowProcess"/>
    <dgm:cxn modelId="{0649B529-BE0B-124B-B206-F0F8757A2737}" type="presParOf" srcId="{AE358659-F362-3B40-8C87-378CF60E95F4}" destId="{1BE6C399-B531-9046-9D69-15DDA0F4D9F0}" srcOrd="0" destOrd="0" presId="urn:microsoft.com/office/officeart/2016/7/layout/VerticalDownArrowProcess"/>
    <dgm:cxn modelId="{E51D0D24-0420-E041-87B2-41629A0ADB92}" type="presParOf" srcId="{1BE6C399-B531-9046-9D69-15DDA0F4D9F0}" destId="{35016995-3F19-B946-94C8-11E41FD3FE4E}" srcOrd="0" destOrd="0" presId="urn:microsoft.com/office/officeart/2016/7/layout/VerticalDownArrowProcess"/>
    <dgm:cxn modelId="{43F4D8C3-AE98-4F42-B1AE-A0EEDBE0552D}" type="presParOf" srcId="{1BE6C399-B531-9046-9D69-15DDA0F4D9F0}" destId="{154183DB-EB9F-7F42-B761-2AEF13F1D7D8}" srcOrd="1" destOrd="0" presId="urn:microsoft.com/office/officeart/2016/7/layout/VerticalDownArrowProcess"/>
    <dgm:cxn modelId="{81F8458B-3BE0-FF44-AD2D-9BA798EC2F33}" type="presParOf" srcId="{AE358659-F362-3B40-8C87-378CF60E95F4}" destId="{6FB6F8CA-E77E-AC49-88CA-F79F151EC43F}" srcOrd="1" destOrd="0" presId="urn:microsoft.com/office/officeart/2016/7/layout/VerticalDownArrowProcess"/>
    <dgm:cxn modelId="{1C4CC834-00BA-B048-9396-900F172BC46D}" type="presParOf" srcId="{AE358659-F362-3B40-8C87-378CF60E95F4}" destId="{826E4233-813A-E64B-9061-5CB4DC763D4A}" srcOrd="2" destOrd="0" presId="urn:microsoft.com/office/officeart/2016/7/layout/VerticalDownArrowProcess"/>
    <dgm:cxn modelId="{7C5A763B-99E7-5F4D-B762-60B5078B578A}" type="presParOf" srcId="{826E4233-813A-E64B-9061-5CB4DC763D4A}" destId="{AA463654-DAE4-1B46-BD82-977D968B4BBD}" srcOrd="0" destOrd="0" presId="urn:microsoft.com/office/officeart/2016/7/layout/VerticalDownArrowProcess"/>
    <dgm:cxn modelId="{31EF8BCB-D68F-1347-ACF4-4BAA9D2AD79E}" type="presParOf" srcId="{826E4233-813A-E64B-9061-5CB4DC763D4A}" destId="{00BAEF16-A992-524D-AEDF-873E5D7BC031}" srcOrd="1" destOrd="0" presId="urn:microsoft.com/office/officeart/2016/7/layout/VerticalDownArrowProcess"/>
    <dgm:cxn modelId="{FD7ADF08-4699-674A-BF83-7CF8CE3C8357}" type="presParOf" srcId="{826E4233-813A-E64B-9061-5CB4DC763D4A}" destId="{B40CAF33-C1EE-C942-8E0E-420574BFE8FA}" srcOrd="2" destOrd="0" presId="urn:microsoft.com/office/officeart/2016/7/layout/VerticalDownArrowProcess"/>
    <dgm:cxn modelId="{1327B56C-4772-3149-8054-1B03DA9753D3}" type="presParOf" srcId="{AE358659-F362-3B40-8C87-378CF60E95F4}" destId="{BADE5A69-CA21-3A4D-85CD-DA5700EDDDB9}" srcOrd="3" destOrd="0" presId="urn:microsoft.com/office/officeart/2016/7/layout/VerticalDownArrowProcess"/>
    <dgm:cxn modelId="{ACA86E65-C222-6A41-B64A-CDE7C9AC473B}" type="presParOf" srcId="{AE358659-F362-3B40-8C87-378CF60E95F4}" destId="{BC04C273-3036-3443-B239-60D6DCAD3CBF}" srcOrd="4" destOrd="0" presId="urn:microsoft.com/office/officeart/2016/7/layout/VerticalDownArrowProcess"/>
    <dgm:cxn modelId="{25AC0D35-8472-294E-995A-792EEC3DA5E0}" type="presParOf" srcId="{BC04C273-3036-3443-B239-60D6DCAD3CBF}" destId="{4EB90E1E-3059-374A-9A03-7203BC584537}" srcOrd="0" destOrd="0" presId="urn:microsoft.com/office/officeart/2016/7/layout/VerticalDownArrowProcess"/>
    <dgm:cxn modelId="{6DC80B74-1592-EC43-88D7-ABFEF8D676DE}" type="presParOf" srcId="{BC04C273-3036-3443-B239-60D6DCAD3CBF}" destId="{D57E1B0C-BB4D-3D45-B04F-A90BCC4FECCE}" srcOrd="1" destOrd="0" presId="urn:microsoft.com/office/officeart/2016/7/layout/VerticalDownArrowProcess"/>
    <dgm:cxn modelId="{FCD2F00B-0F4C-DC49-879B-C5C2DE997328}" type="presParOf" srcId="{BC04C273-3036-3443-B239-60D6DCAD3CBF}" destId="{3C360AA8-51BD-7347-9872-6C839AB78F6E}" srcOrd="2" destOrd="0" presId="urn:microsoft.com/office/officeart/2016/7/layout/VerticalDownArrowProcess"/>
    <dgm:cxn modelId="{5F8E24F9-3AD5-1E4E-ACCA-40EB5EF45F8B}" type="presParOf" srcId="{AE358659-F362-3B40-8C87-378CF60E95F4}" destId="{3446D7D7-99AD-9143-9AA3-AFC018151A95}" srcOrd="5" destOrd="0" presId="urn:microsoft.com/office/officeart/2016/7/layout/VerticalDownArrowProcess"/>
    <dgm:cxn modelId="{855B2F99-3AF1-CB45-BC1C-9BB52EFCD3FF}" type="presParOf" srcId="{AE358659-F362-3B40-8C87-378CF60E95F4}" destId="{62357198-1655-F246-8010-3E2150C1AD99}" srcOrd="6" destOrd="0" presId="urn:microsoft.com/office/officeart/2016/7/layout/VerticalDownArrowProcess"/>
    <dgm:cxn modelId="{BC43C60A-AFD5-B44B-BA4A-FBD007688671}" type="presParOf" srcId="{62357198-1655-F246-8010-3E2150C1AD99}" destId="{F1976418-EFE7-AB40-B71E-6A8B55C2716F}" srcOrd="0" destOrd="0" presId="urn:microsoft.com/office/officeart/2016/7/layout/VerticalDownArrowProcess"/>
    <dgm:cxn modelId="{337DDFD9-9D5E-E44C-AF76-3AFDCD36580F}" type="presParOf" srcId="{62357198-1655-F246-8010-3E2150C1AD99}" destId="{06036349-EB56-8A40-83A9-1F792285E3B6}" srcOrd="1" destOrd="0" presId="urn:microsoft.com/office/officeart/2016/7/layout/VerticalDownArrowProcess"/>
    <dgm:cxn modelId="{1185CBCC-6817-EC4F-B35A-9708FF062722}" type="presParOf" srcId="{62357198-1655-F246-8010-3E2150C1AD99}" destId="{3B8F2121-E1A8-8A49-9A5C-21CF7A51EB72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BAF583-82FB-40BE-8380-5759258520D2}" type="doc">
      <dgm:prSet loTypeId="urn:microsoft.com/office/officeart/2005/8/layout/hList9" loCatId="process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FDADA9A4-21DE-436A-A00D-17798409D704}">
      <dgm:prSet/>
      <dgm:spPr/>
      <dgm:t>
        <a:bodyPr/>
        <a:lstStyle/>
        <a:p>
          <a:r>
            <a:rPr lang="en-US"/>
            <a:t>Look</a:t>
          </a:r>
        </a:p>
      </dgm:t>
    </dgm:pt>
    <dgm:pt modelId="{1EE1C6F2-5192-4105-92DC-DCE0A0906187}" type="parTrans" cxnId="{5EF9599B-149F-4259-BFA6-9A362C97C0AA}">
      <dgm:prSet/>
      <dgm:spPr/>
      <dgm:t>
        <a:bodyPr/>
        <a:lstStyle/>
        <a:p>
          <a:endParaRPr lang="en-US"/>
        </a:p>
      </dgm:t>
    </dgm:pt>
    <dgm:pt modelId="{CBADF26E-B175-4284-83EB-DF22219A7637}" type="sibTrans" cxnId="{5EF9599B-149F-4259-BFA6-9A362C97C0AA}">
      <dgm:prSet/>
      <dgm:spPr/>
      <dgm:t>
        <a:bodyPr/>
        <a:lstStyle/>
        <a:p>
          <a:endParaRPr lang="en-US"/>
        </a:p>
      </dgm:t>
    </dgm:pt>
    <dgm:pt modelId="{29FFC4F2-F292-4EE9-9ECC-E45A4E27B434}">
      <dgm:prSet/>
      <dgm:spPr/>
      <dgm:t>
        <a:bodyPr/>
        <a:lstStyle/>
        <a:p>
          <a:r>
            <a:rPr lang="en-US" dirty="0"/>
            <a:t>Look at the affix attached to the beginning. Identify which prefix is being used. </a:t>
          </a:r>
        </a:p>
      </dgm:t>
    </dgm:pt>
    <dgm:pt modelId="{B903E7F7-4D16-4505-B3C3-177EEB74260D}" type="parTrans" cxnId="{B1366F8E-A242-48E1-B54F-A50597DCB431}">
      <dgm:prSet/>
      <dgm:spPr/>
      <dgm:t>
        <a:bodyPr/>
        <a:lstStyle/>
        <a:p>
          <a:endParaRPr lang="en-US"/>
        </a:p>
      </dgm:t>
    </dgm:pt>
    <dgm:pt modelId="{874D19AF-2E50-49EC-9393-963EFFB7BEDD}" type="sibTrans" cxnId="{B1366F8E-A242-48E1-B54F-A50597DCB431}">
      <dgm:prSet/>
      <dgm:spPr/>
      <dgm:t>
        <a:bodyPr/>
        <a:lstStyle/>
        <a:p>
          <a:endParaRPr lang="en-US"/>
        </a:p>
      </dgm:t>
    </dgm:pt>
    <dgm:pt modelId="{0EC049B4-85A0-4336-AA2C-5771BD94C2BF}">
      <dgm:prSet/>
      <dgm:spPr/>
      <dgm:t>
        <a:bodyPr/>
        <a:lstStyle/>
        <a:p>
          <a:r>
            <a:rPr lang="en-US" dirty="0"/>
            <a:t>Compare</a:t>
          </a:r>
        </a:p>
      </dgm:t>
    </dgm:pt>
    <dgm:pt modelId="{D18397F0-E23E-428C-8DAF-03DC406DB541}" type="parTrans" cxnId="{3352592F-F09C-46F1-8E33-DD268FC7458C}">
      <dgm:prSet/>
      <dgm:spPr/>
      <dgm:t>
        <a:bodyPr/>
        <a:lstStyle/>
        <a:p>
          <a:endParaRPr lang="en-US"/>
        </a:p>
      </dgm:t>
    </dgm:pt>
    <dgm:pt modelId="{36DF1F50-99BD-42B5-857F-509FD8992298}" type="sibTrans" cxnId="{3352592F-F09C-46F1-8E33-DD268FC7458C}">
      <dgm:prSet/>
      <dgm:spPr/>
      <dgm:t>
        <a:bodyPr/>
        <a:lstStyle/>
        <a:p>
          <a:endParaRPr lang="en-US"/>
        </a:p>
      </dgm:t>
    </dgm:pt>
    <dgm:pt modelId="{28E3D90C-2B6A-452D-8662-C06FA792B9FE}">
      <dgm:prSet/>
      <dgm:spPr/>
      <dgm:t>
        <a:bodyPr/>
        <a:lstStyle/>
        <a:p>
          <a:r>
            <a:rPr lang="en-US" dirty="0"/>
            <a:t>Compare to Me-Verbs table. Look at the example word</a:t>
          </a:r>
        </a:p>
      </dgm:t>
    </dgm:pt>
    <dgm:pt modelId="{D5983641-D8FA-441C-8D0D-26BB8AB8C4F9}" type="parTrans" cxnId="{BB41B650-C2ED-4956-8A1F-B67316251478}">
      <dgm:prSet/>
      <dgm:spPr/>
      <dgm:t>
        <a:bodyPr/>
        <a:lstStyle/>
        <a:p>
          <a:endParaRPr lang="en-US"/>
        </a:p>
      </dgm:t>
    </dgm:pt>
    <dgm:pt modelId="{16F0D74F-28B2-4539-89B8-D741C3F80A09}" type="sibTrans" cxnId="{BB41B650-C2ED-4956-8A1F-B67316251478}">
      <dgm:prSet/>
      <dgm:spPr/>
      <dgm:t>
        <a:bodyPr/>
        <a:lstStyle/>
        <a:p>
          <a:endParaRPr lang="en-US"/>
        </a:p>
      </dgm:t>
    </dgm:pt>
    <dgm:pt modelId="{7E317187-6D5F-4EF2-8EE3-A3F95E49108C}">
      <dgm:prSet/>
      <dgm:spPr/>
      <dgm:t>
        <a:bodyPr/>
        <a:lstStyle/>
        <a:p>
          <a:r>
            <a:rPr lang="en-US" dirty="0" err="1"/>
            <a:t>MEMbuang</a:t>
          </a:r>
          <a:r>
            <a:rPr lang="en-US" dirty="0"/>
            <a:t> Vs </a:t>
          </a:r>
          <a:r>
            <a:rPr lang="en-US" dirty="0" err="1"/>
            <a:t>MEMbantu</a:t>
          </a:r>
          <a:r>
            <a:rPr lang="en-US" dirty="0"/>
            <a:t>.</a:t>
          </a:r>
        </a:p>
      </dgm:t>
    </dgm:pt>
    <dgm:pt modelId="{68909078-5678-4F44-B296-2DB5C62102A8}" type="parTrans" cxnId="{EFB79D4E-99B4-4E16-8E8E-E225CCD411ED}">
      <dgm:prSet/>
      <dgm:spPr/>
      <dgm:t>
        <a:bodyPr/>
        <a:lstStyle/>
        <a:p>
          <a:endParaRPr lang="en-US"/>
        </a:p>
      </dgm:t>
    </dgm:pt>
    <dgm:pt modelId="{EB6F4E15-8E63-4989-94DF-3C516E413B7F}" type="sibTrans" cxnId="{EFB79D4E-99B4-4E16-8E8E-E225CCD411ED}">
      <dgm:prSet/>
      <dgm:spPr/>
      <dgm:t>
        <a:bodyPr/>
        <a:lstStyle/>
        <a:p>
          <a:endParaRPr lang="en-US"/>
        </a:p>
      </dgm:t>
    </dgm:pt>
    <dgm:pt modelId="{1B48D949-9F9E-4C65-9B99-0EC49C30B1DA}">
      <dgm:prSet/>
      <dgm:spPr/>
      <dgm:t>
        <a:bodyPr/>
        <a:lstStyle/>
        <a:p>
          <a:r>
            <a:rPr lang="en-US" dirty="0"/>
            <a:t>Identify</a:t>
          </a:r>
        </a:p>
      </dgm:t>
    </dgm:pt>
    <dgm:pt modelId="{A8DA1A4D-05D9-4E26-B0AB-2C7D4F7B84A9}" type="parTrans" cxnId="{68ADFBC5-70C8-45E6-9439-2217F46B6006}">
      <dgm:prSet/>
      <dgm:spPr/>
      <dgm:t>
        <a:bodyPr/>
        <a:lstStyle/>
        <a:p>
          <a:endParaRPr lang="en-US"/>
        </a:p>
      </dgm:t>
    </dgm:pt>
    <dgm:pt modelId="{BE700FEF-991E-482D-AB0A-32D9089ED106}" type="sibTrans" cxnId="{68ADFBC5-70C8-45E6-9439-2217F46B6006}">
      <dgm:prSet/>
      <dgm:spPr/>
      <dgm:t>
        <a:bodyPr/>
        <a:lstStyle/>
        <a:p>
          <a:endParaRPr lang="en-US"/>
        </a:p>
      </dgm:t>
    </dgm:pt>
    <dgm:pt modelId="{B505A092-208E-4BB1-A3C4-A6ECD3D9BCAD}">
      <dgm:prSet/>
      <dgm:spPr/>
      <dgm:t>
        <a:bodyPr/>
        <a:lstStyle/>
        <a:p>
          <a:r>
            <a:rPr lang="en-US" dirty="0"/>
            <a:t>Identify base word. </a:t>
          </a:r>
        </a:p>
      </dgm:t>
    </dgm:pt>
    <dgm:pt modelId="{70B361DC-9115-47D2-964D-8BCC67077CA9}" type="parTrans" cxnId="{BBBBFA5E-0161-447C-B362-D953AAC91CD0}">
      <dgm:prSet/>
      <dgm:spPr/>
      <dgm:t>
        <a:bodyPr/>
        <a:lstStyle/>
        <a:p>
          <a:endParaRPr lang="en-US"/>
        </a:p>
      </dgm:t>
    </dgm:pt>
    <dgm:pt modelId="{9277A86E-9525-4B79-8261-85A6EEB0AADB}" type="sibTrans" cxnId="{BBBBFA5E-0161-447C-B362-D953AAC91CD0}">
      <dgm:prSet/>
      <dgm:spPr/>
      <dgm:t>
        <a:bodyPr/>
        <a:lstStyle/>
        <a:p>
          <a:endParaRPr lang="en-US"/>
        </a:p>
      </dgm:t>
    </dgm:pt>
    <dgm:pt modelId="{0424E6D6-2443-4FAE-82C2-A28FE1755EF9}">
      <dgm:prSet/>
      <dgm:spPr/>
      <dgm:t>
        <a:bodyPr/>
        <a:lstStyle/>
        <a:p>
          <a:r>
            <a:rPr lang="en-US" dirty="0"/>
            <a:t>Check whether or not a letter is dropped.</a:t>
          </a:r>
        </a:p>
      </dgm:t>
    </dgm:pt>
    <dgm:pt modelId="{1B146126-4B13-48BD-A3E3-51668C63D35A}" type="parTrans" cxnId="{9E7F9B08-0AA6-408A-B9F3-D0D347EB2F9B}">
      <dgm:prSet/>
      <dgm:spPr/>
      <dgm:t>
        <a:bodyPr/>
        <a:lstStyle/>
        <a:p>
          <a:endParaRPr lang="en-US"/>
        </a:p>
      </dgm:t>
    </dgm:pt>
    <dgm:pt modelId="{FEDA42A3-4E99-43F2-A6EB-4D37DA45CF13}" type="sibTrans" cxnId="{9E7F9B08-0AA6-408A-B9F3-D0D347EB2F9B}">
      <dgm:prSet/>
      <dgm:spPr/>
      <dgm:t>
        <a:bodyPr/>
        <a:lstStyle/>
        <a:p>
          <a:endParaRPr lang="en-US"/>
        </a:p>
      </dgm:t>
    </dgm:pt>
    <dgm:pt modelId="{D1F2399D-D864-4D0B-8F53-CB12DAF04BFA}">
      <dgm:prSet/>
      <dgm:spPr/>
      <dgm:t>
        <a:bodyPr/>
        <a:lstStyle/>
        <a:p>
          <a:r>
            <a:rPr lang="en-US"/>
            <a:t>Look up</a:t>
          </a:r>
        </a:p>
      </dgm:t>
    </dgm:pt>
    <dgm:pt modelId="{3F26827B-3B84-4135-8CBD-61D826F7BAE3}" type="parTrans" cxnId="{2DFCFB27-C37A-4A44-826D-B705EB1C0681}">
      <dgm:prSet/>
      <dgm:spPr/>
      <dgm:t>
        <a:bodyPr/>
        <a:lstStyle/>
        <a:p>
          <a:endParaRPr lang="en-US"/>
        </a:p>
      </dgm:t>
    </dgm:pt>
    <dgm:pt modelId="{CC28940F-EE16-4396-BA50-CA98AD249043}" type="sibTrans" cxnId="{2DFCFB27-C37A-4A44-826D-B705EB1C0681}">
      <dgm:prSet/>
      <dgm:spPr/>
      <dgm:t>
        <a:bodyPr/>
        <a:lstStyle/>
        <a:p>
          <a:endParaRPr lang="en-US"/>
        </a:p>
      </dgm:t>
    </dgm:pt>
    <dgm:pt modelId="{2B47AEA8-B3CA-4D7C-B22D-A722715AED81}">
      <dgm:prSet/>
      <dgm:spPr/>
      <dgm:t>
        <a:bodyPr/>
        <a:lstStyle/>
        <a:p>
          <a:r>
            <a:rPr lang="en-US" dirty="0"/>
            <a:t>Look up base word in dictionary. Look for bold version of the word, and it will tell you the meaning</a:t>
          </a:r>
        </a:p>
      </dgm:t>
    </dgm:pt>
    <dgm:pt modelId="{E93CED9A-A5F5-4183-B89E-6B38452D23A3}" type="parTrans" cxnId="{34F18BB6-1A11-4E28-8FE0-148E30D9694F}">
      <dgm:prSet/>
      <dgm:spPr/>
      <dgm:t>
        <a:bodyPr/>
        <a:lstStyle/>
        <a:p>
          <a:endParaRPr lang="en-US"/>
        </a:p>
      </dgm:t>
    </dgm:pt>
    <dgm:pt modelId="{52453BF9-6358-45B7-9542-96B83A3D2DFB}" type="sibTrans" cxnId="{34F18BB6-1A11-4E28-8FE0-148E30D9694F}">
      <dgm:prSet/>
      <dgm:spPr/>
      <dgm:t>
        <a:bodyPr/>
        <a:lstStyle/>
        <a:p>
          <a:endParaRPr lang="en-US"/>
        </a:p>
      </dgm:t>
    </dgm:pt>
    <dgm:pt modelId="{0C7ECCD9-23CF-B842-9329-169017BED6E4}">
      <dgm:prSet/>
      <dgm:spPr/>
      <dgm:t>
        <a:bodyPr/>
        <a:lstStyle/>
        <a:p>
          <a:r>
            <a:rPr lang="en-AU" dirty="0" err="1"/>
            <a:t>MEMbuangi</a:t>
          </a:r>
          <a:endParaRPr lang="en-US" dirty="0"/>
        </a:p>
      </dgm:t>
    </dgm:pt>
    <dgm:pt modelId="{8BEDA93E-00AF-F44F-8F5B-65C752A17C06}" type="parTrans" cxnId="{1D4F541E-F325-AE40-8B13-B2137EA0E6BE}">
      <dgm:prSet/>
      <dgm:spPr/>
      <dgm:t>
        <a:bodyPr/>
        <a:lstStyle/>
        <a:p>
          <a:endParaRPr lang="en-US"/>
        </a:p>
      </dgm:t>
    </dgm:pt>
    <dgm:pt modelId="{18B5FC42-466B-F448-BBBA-B163527D06E0}" type="sibTrans" cxnId="{1D4F541E-F325-AE40-8B13-B2137EA0E6BE}">
      <dgm:prSet/>
      <dgm:spPr/>
      <dgm:t>
        <a:bodyPr/>
        <a:lstStyle/>
        <a:p>
          <a:endParaRPr lang="en-US"/>
        </a:p>
      </dgm:t>
    </dgm:pt>
    <dgm:pt modelId="{30486BFC-7ADA-AA4E-A1EB-6DD15E205126}">
      <dgm:prSet/>
      <dgm:spPr/>
      <dgm:t>
        <a:bodyPr/>
        <a:lstStyle/>
        <a:p>
          <a:r>
            <a:rPr lang="en-US" dirty="0"/>
            <a:t>BUANG </a:t>
          </a:r>
        </a:p>
      </dgm:t>
    </dgm:pt>
    <dgm:pt modelId="{6BDCE130-8BAC-D94A-8379-5703AC8BF9FD}" type="parTrans" cxnId="{88A0C814-430F-5D45-9B6A-2F50978F232C}">
      <dgm:prSet/>
      <dgm:spPr/>
      <dgm:t>
        <a:bodyPr/>
        <a:lstStyle/>
        <a:p>
          <a:endParaRPr lang="en-US"/>
        </a:p>
      </dgm:t>
    </dgm:pt>
    <dgm:pt modelId="{75E5E220-A806-7D44-8962-ECDD1443E2AC}" type="sibTrans" cxnId="{88A0C814-430F-5D45-9B6A-2F50978F232C}">
      <dgm:prSet/>
      <dgm:spPr/>
      <dgm:t>
        <a:bodyPr/>
        <a:lstStyle/>
        <a:p>
          <a:endParaRPr lang="en-US"/>
        </a:p>
      </dgm:t>
    </dgm:pt>
    <dgm:pt modelId="{12C4025B-4D53-514C-9B12-655C88DD8FE6}">
      <dgm:prSet/>
      <dgm:spPr/>
      <dgm:t>
        <a:bodyPr/>
        <a:lstStyle/>
        <a:p>
          <a:r>
            <a:rPr lang="en-AU" dirty="0"/>
            <a:t>BUANG-&gt; throw</a:t>
          </a:r>
          <a:endParaRPr lang="en-US" dirty="0"/>
        </a:p>
      </dgm:t>
    </dgm:pt>
    <dgm:pt modelId="{96893948-C73C-4C43-AA3D-46AEA19B21DE}" type="parTrans" cxnId="{831893E5-D29A-8F4F-8728-D1A4CF59A0C6}">
      <dgm:prSet/>
      <dgm:spPr/>
      <dgm:t>
        <a:bodyPr/>
        <a:lstStyle/>
        <a:p>
          <a:endParaRPr lang="en-US"/>
        </a:p>
      </dgm:t>
    </dgm:pt>
    <dgm:pt modelId="{0E18219E-2C32-B74E-9325-D200103E94AC}" type="sibTrans" cxnId="{831893E5-D29A-8F4F-8728-D1A4CF59A0C6}">
      <dgm:prSet/>
      <dgm:spPr/>
      <dgm:t>
        <a:bodyPr/>
        <a:lstStyle/>
        <a:p>
          <a:endParaRPr lang="en-US"/>
        </a:p>
      </dgm:t>
    </dgm:pt>
    <dgm:pt modelId="{6FA544EC-0569-DA47-A25F-18BD4F790738}">
      <dgm:prSet/>
      <dgm:spPr/>
      <dgm:t>
        <a:bodyPr/>
        <a:lstStyle/>
        <a:p>
          <a:r>
            <a:rPr lang="en-AU" dirty="0"/>
            <a:t>MEMBUANG= to throw away</a:t>
          </a:r>
          <a:endParaRPr lang="en-US" dirty="0"/>
        </a:p>
      </dgm:t>
    </dgm:pt>
    <dgm:pt modelId="{ABFDB213-12E0-9448-98C0-31C06859B981}" type="parTrans" cxnId="{0CF528B6-58EF-D54A-BAEB-D2250B8136D7}">
      <dgm:prSet/>
      <dgm:spPr/>
      <dgm:t>
        <a:bodyPr/>
        <a:lstStyle/>
        <a:p>
          <a:endParaRPr lang="en-US"/>
        </a:p>
      </dgm:t>
    </dgm:pt>
    <dgm:pt modelId="{32AC480A-DC31-3841-A4FD-392AFE72614C}" type="sibTrans" cxnId="{0CF528B6-58EF-D54A-BAEB-D2250B8136D7}">
      <dgm:prSet/>
      <dgm:spPr/>
      <dgm:t>
        <a:bodyPr/>
        <a:lstStyle/>
        <a:p>
          <a:endParaRPr lang="en-US"/>
        </a:p>
      </dgm:t>
    </dgm:pt>
    <dgm:pt modelId="{CC228C00-C569-D64C-A5B3-8A4FA7290B71}" type="pres">
      <dgm:prSet presAssocID="{28BAF583-82FB-40BE-8380-5759258520D2}" presName="list" presStyleCnt="0">
        <dgm:presLayoutVars>
          <dgm:dir/>
          <dgm:animLvl val="lvl"/>
        </dgm:presLayoutVars>
      </dgm:prSet>
      <dgm:spPr/>
    </dgm:pt>
    <dgm:pt modelId="{620EAB75-2EA3-F64E-9D4F-6843F043F247}" type="pres">
      <dgm:prSet presAssocID="{FDADA9A4-21DE-436A-A00D-17798409D704}" presName="posSpace" presStyleCnt="0"/>
      <dgm:spPr/>
    </dgm:pt>
    <dgm:pt modelId="{5F1530DD-5BC8-1D4B-9AE3-12A5B775F3F7}" type="pres">
      <dgm:prSet presAssocID="{FDADA9A4-21DE-436A-A00D-17798409D704}" presName="vertFlow" presStyleCnt="0"/>
      <dgm:spPr/>
    </dgm:pt>
    <dgm:pt modelId="{70FDB681-6281-B449-A9A6-6201E14903BF}" type="pres">
      <dgm:prSet presAssocID="{FDADA9A4-21DE-436A-A00D-17798409D704}" presName="topSpace" presStyleCnt="0"/>
      <dgm:spPr/>
    </dgm:pt>
    <dgm:pt modelId="{0EF00888-7E49-8849-A8BB-1F948A740D71}" type="pres">
      <dgm:prSet presAssocID="{FDADA9A4-21DE-436A-A00D-17798409D704}" presName="firstComp" presStyleCnt="0"/>
      <dgm:spPr/>
    </dgm:pt>
    <dgm:pt modelId="{6FEFA5C9-A214-1B46-90D0-3D307664D2A3}" type="pres">
      <dgm:prSet presAssocID="{FDADA9A4-21DE-436A-A00D-17798409D704}" presName="firstChild" presStyleLbl="bgAccFollowNode1" presStyleIdx="0" presStyleCnt="8"/>
      <dgm:spPr/>
    </dgm:pt>
    <dgm:pt modelId="{7D36AD4F-D175-4340-A869-DA67B7D0E73C}" type="pres">
      <dgm:prSet presAssocID="{FDADA9A4-21DE-436A-A00D-17798409D704}" presName="firstChildTx" presStyleLbl="bgAccFollowNode1" presStyleIdx="0" presStyleCnt="8">
        <dgm:presLayoutVars>
          <dgm:bulletEnabled val="1"/>
        </dgm:presLayoutVars>
      </dgm:prSet>
      <dgm:spPr/>
    </dgm:pt>
    <dgm:pt modelId="{BC908423-8095-6A47-902D-603893C4F7CC}" type="pres">
      <dgm:prSet presAssocID="{0C7ECCD9-23CF-B842-9329-169017BED6E4}" presName="comp" presStyleCnt="0"/>
      <dgm:spPr/>
    </dgm:pt>
    <dgm:pt modelId="{D07475FE-5DE9-1746-A7D6-458C3BC1D276}" type="pres">
      <dgm:prSet presAssocID="{0C7ECCD9-23CF-B842-9329-169017BED6E4}" presName="child" presStyleLbl="bgAccFollowNode1" presStyleIdx="1" presStyleCnt="8"/>
      <dgm:spPr/>
    </dgm:pt>
    <dgm:pt modelId="{EBFD9384-5DD7-4D4A-8A41-9A5E64CF184C}" type="pres">
      <dgm:prSet presAssocID="{0C7ECCD9-23CF-B842-9329-169017BED6E4}" presName="childTx" presStyleLbl="bgAccFollowNode1" presStyleIdx="1" presStyleCnt="8">
        <dgm:presLayoutVars>
          <dgm:bulletEnabled val="1"/>
        </dgm:presLayoutVars>
      </dgm:prSet>
      <dgm:spPr/>
    </dgm:pt>
    <dgm:pt modelId="{AB77567C-2B89-4048-A46F-6CC5168DB973}" type="pres">
      <dgm:prSet presAssocID="{FDADA9A4-21DE-436A-A00D-17798409D704}" presName="negSpace" presStyleCnt="0"/>
      <dgm:spPr/>
    </dgm:pt>
    <dgm:pt modelId="{A8B4FEE7-CD80-6147-ADE4-04339F533ED7}" type="pres">
      <dgm:prSet presAssocID="{FDADA9A4-21DE-436A-A00D-17798409D704}" presName="circle" presStyleLbl="node1" presStyleIdx="0" presStyleCnt="4"/>
      <dgm:spPr/>
    </dgm:pt>
    <dgm:pt modelId="{7009EC99-8715-6249-B2C8-E76B39A13D21}" type="pres">
      <dgm:prSet presAssocID="{CBADF26E-B175-4284-83EB-DF22219A7637}" presName="transSpace" presStyleCnt="0"/>
      <dgm:spPr/>
    </dgm:pt>
    <dgm:pt modelId="{EDA17AC1-01F6-F747-B653-A12A24C383ED}" type="pres">
      <dgm:prSet presAssocID="{0EC049B4-85A0-4336-AA2C-5771BD94C2BF}" presName="posSpace" presStyleCnt="0"/>
      <dgm:spPr/>
    </dgm:pt>
    <dgm:pt modelId="{50E5AFD6-95C3-E548-A653-812716009699}" type="pres">
      <dgm:prSet presAssocID="{0EC049B4-85A0-4336-AA2C-5771BD94C2BF}" presName="vertFlow" presStyleCnt="0"/>
      <dgm:spPr/>
    </dgm:pt>
    <dgm:pt modelId="{C1337277-51AC-B144-B174-BCB5D8F5722A}" type="pres">
      <dgm:prSet presAssocID="{0EC049B4-85A0-4336-AA2C-5771BD94C2BF}" presName="topSpace" presStyleCnt="0"/>
      <dgm:spPr/>
    </dgm:pt>
    <dgm:pt modelId="{840E090B-A453-9947-843D-1D73A6BB68E8}" type="pres">
      <dgm:prSet presAssocID="{0EC049B4-85A0-4336-AA2C-5771BD94C2BF}" presName="firstComp" presStyleCnt="0"/>
      <dgm:spPr/>
    </dgm:pt>
    <dgm:pt modelId="{7A1190A7-4825-FE42-AA52-EF8BABF3A2B1}" type="pres">
      <dgm:prSet presAssocID="{0EC049B4-85A0-4336-AA2C-5771BD94C2BF}" presName="firstChild" presStyleLbl="bgAccFollowNode1" presStyleIdx="2" presStyleCnt="8"/>
      <dgm:spPr/>
    </dgm:pt>
    <dgm:pt modelId="{F8ED03C9-6707-4A46-8696-F1BA48937CC2}" type="pres">
      <dgm:prSet presAssocID="{0EC049B4-85A0-4336-AA2C-5771BD94C2BF}" presName="firstChildTx" presStyleLbl="bgAccFollowNode1" presStyleIdx="2" presStyleCnt="8">
        <dgm:presLayoutVars>
          <dgm:bulletEnabled val="1"/>
        </dgm:presLayoutVars>
      </dgm:prSet>
      <dgm:spPr/>
    </dgm:pt>
    <dgm:pt modelId="{28056601-8C09-9B41-94CC-8B24B89DD7D5}" type="pres">
      <dgm:prSet presAssocID="{7E317187-6D5F-4EF2-8EE3-A3F95E49108C}" presName="comp" presStyleCnt="0"/>
      <dgm:spPr/>
    </dgm:pt>
    <dgm:pt modelId="{3CF0FD5D-85FD-6C41-980A-154E0393B989}" type="pres">
      <dgm:prSet presAssocID="{7E317187-6D5F-4EF2-8EE3-A3F95E49108C}" presName="child" presStyleLbl="bgAccFollowNode1" presStyleIdx="3" presStyleCnt="8"/>
      <dgm:spPr/>
    </dgm:pt>
    <dgm:pt modelId="{2B9EF45A-E8ED-6946-9376-8A7C0D8C46D5}" type="pres">
      <dgm:prSet presAssocID="{7E317187-6D5F-4EF2-8EE3-A3F95E49108C}" presName="childTx" presStyleLbl="bgAccFollowNode1" presStyleIdx="3" presStyleCnt="8">
        <dgm:presLayoutVars>
          <dgm:bulletEnabled val="1"/>
        </dgm:presLayoutVars>
      </dgm:prSet>
      <dgm:spPr/>
    </dgm:pt>
    <dgm:pt modelId="{189F30A9-4F53-5541-8743-318DD2612C5D}" type="pres">
      <dgm:prSet presAssocID="{0EC049B4-85A0-4336-AA2C-5771BD94C2BF}" presName="negSpace" presStyleCnt="0"/>
      <dgm:spPr/>
    </dgm:pt>
    <dgm:pt modelId="{40134731-0790-0D45-B998-7FCA03C23C71}" type="pres">
      <dgm:prSet presAssocID="{0EC049B4-85A0-4336-AA2C-5771BD94C2BF}" presName="circle" presStyleLbl="node1" presStyleIdx="1" presStyleCnt="4"/>
      <dgm:spPr/>
    </dgm:pt>
    <dgm:pt modelId="{8526F816-9A15-584B-ABBC-B03A89349265}" type="pres">
      <dgm:prSet presAssocID="{36DF1F50-99BD-42B5-857F-509FD8992298}" presName="transSpace" presStyleCnt="0"/>
      <dgm:spPr/>
    </dgm:pt>
    <dgm:pt modelId="{2153DAB6-0A61-1642-9847-F482916CE53A}" type="pres">
      <dgm:prSet presAssocID="{1B48D949-9F9E-4C65-9B99-0EC49C30B1DA}" presName="posSpace" presStyleCnt="0"/>
      <dgm:spPr/>
    </dgm:pt>
    <dgm:pt modelId="{D8DF38C0-C761-3342-AA1B-2B8FBBA4E1DC}" type="pres">
      <dgm:prSet presAssocID="{1B48D949-9F9E-4C65-9B99-0EC49C30B1DA}" presName="vertFlow" presStyleCnt="0"/>
      <dgm:spPr/>
    </dgm:pt>
    <dgm:pt modelId="{68BEB2D7-55F5-EF4A-80C4-0DAF74846C06}" type="pres">
      <dgm:prSet presAssocID="{1B48D949-9F9E-4C65-9B99-0EC49C30B1DA}" presName="topSpace" presStyleCnt="0"/>
      <dgm:spPr/>
    </dgm:pt>
    <dgm:pt modelId="{085217BF-C92C-B344-AB5D-1D6983891647}" type="pres">
      <dgm:prSet presAssocID="{1B48D949-9F9E-4C65-9B99-0EC49C30B1DA}" presName="firstComp" presStyleCnt="0"/>
      <dgm:spPr/>
    </dgm:pt>
    <dgm:pt modelId="{639F4AD7-2097-CD4F-8858-DB52CDA7D983}" type="pres">
      <dgm:prSet presAssocID="{1B48D949-9F9E-4C65-9B99-0EC49C30B1DA}" presName="firstChild" presStyleLbl="bgAccFollowNode1" presStyleIdx="4" presStyleCnt="8"/>
      <dgm:spPr/>
    </dgm:pt>
    <dgm:pt modelId="{469DAF4E-E7FD-CF49-B455-0B7864C47BC7}" type="pres">
      <dgm:prSet presAssocID="{1B48D949-9F9E-4C65-9B99-0EC49C30B1DA}" presName="firstChildTx" presStyleLbl="bgAccFollowNode1" presStyleIdx="4" presStyleCnt="8">
        <dgm:presLayoutVars>
          <dgm:bulletEnabled val="1"/>
        </dgm:presLayoutVars>
      </dgm:prSet>
      <dgm:spPr/>
    </dgm:pt>
    <dgm:pt modelId="{C6264045-C3FD-A341-8CF9-554EECA839AD}" type="pres">
      <dgm:prSet presAssocID="{30486BFC-7ADA-AA4E-A1EB-6DD15E205126}" presName="comp" presStyleCnt="0"/>
      <dgm:spPr/>
    </dgm:pt>
    <dgm:pt modelId="{294D253D-4F08-C348-B7EE-F9E351F7B685}" type="pres">
      <dgm:prSet presAssocID="{30486BFC-7ADA-AA4E-A1EB-6DD15E205126}" presName="child" presStyleLbl="bgAccFollowNode1" presStyleIdx="5" presStyleCnt="8"/>
      <dgm:spPr/>
    </dgm:pt>
    <dgm:pt modelId="{FF0F033A-6F6D-BE40-8396-7968C3E04D0A}" type="pres">
      <dgm:prSet presAssocID="{30486BFC-7ADA-AA4E-A1EB-6DD15E205126}" presName="childTx" presStyleLbl="bgAccFollowNode1" presStyleIdx="5" presStyleCnt="8">
        <dgm:presLayoutVars>
          <dgm:bulletEnabled val="1"/>
        </dgm:presLayoutVars>
      </dgm:prSet>
      <dgm:spPr/>
    </dgm:pt>
    <dgm:pt modelId="{E20DC511-3B13-DB44-921F-9A5389B0D5B1}" type="pres">
      <dgm:prSet presAssocID="{1B48D949-9F9E-4C65-9B99-0EC49C30B1DA}" presName="negSpace" presStyleCnt="0"/>
      <dgm:spPr/>
    </dgm:pt>
    <dgm:pt modelId="{003C4ECB-F970-2449-83AE-FF887E769F0C}" type="pres">
      <dgm:prSet presAssocID="{1B48D949-9F9E-4C65-9B99-0EC49C30B1DA}" presName="circle" presStyleLbl="node1" presStyleIdx="2" presStyleCnt="4"/>
      <dgm:spPr/>
    </dgm:pt>
    <dgm:pt modelId="{10B2CC00-7D26-644D-A1C8-2A3AF4451E49}" type="pres">
      <dgm:prSet presAssocID="{BE700FEF-991E-482D-AB0A-32D9089ED106}" presName="transSpace" presStyleCnt="0"/>
      <dgm:spPr/>
    </dgm:pt>
    <dgm:pt modelId="{2925E263-C886-4E40-BA25-97107F9394EB}" type="pres">
      <dgm:prSet presAssocID="{D1F2399D-D864-4D0B-8F53-CB12DAF04BFA}" presName="posSpace" presStyleCnt="0"/>
      <dgm:spPr/>
    </dgm:pt>
    <dgm:pt modelId="{B5E61EBC-FED5-F64A-8D35-E3C37CAEA222}" type="pres">
      <dgm:prSet presAssocID="{D1F2399D-D864-4D0B-8F53-CB12DAF04BFA}" presName="vertFlow" presStyleCnt="0"/>
      <dgm:spPr/>
    </dgm:pt>
    <dgm:pt modelId="{40986027-35E8-794C-9EBA-9FB32B26CA58}" type="pres">
      <dgm:prSet presAssocID="{D1F2399D-D864-4D0B-8F53-CB12DAF04BFA}" presName="topSpace" presStyleCnt="0"/>
      <dgm:spPr/>
    </dgm:pt>
    <dgm:pt modelId="{41074E97-B50A-A946-9F1D-DDDB0E7ACAFF}" type="pres">
      <dgm:prSet presAssocID="{D1F2399D-D864-4D0B-8F53-CB12DAF04BFA}" presName="firstComp" presStyleCnt="0"/>
      <dgm:spPr/>
    </dgm:pt>
    <dgm:pt modelId="{0F6DD685-465A-BA4A-ACCF-A889A77905D3}" type="pres">
      <dgm:prSet presAssocID="{D1F2399D-D864-4D0B-8F53-CB12DAF04BFA}" presName="firstChild" presStyleLbl="bgAccFollowNode1" presStyleIdx="6" presStyleCnt="8"/>
      <dgm:spPr/>
    </dgm:pt>
    <dgm:pt modelId="{A1994009-C5FF-1B4A-8AA3-81A85A020A3D}" type="pres">
      <dgm:prSet presAssocID="{D1F2399D-D864-4D0B-8F53-CB12DAF04BFA}" presName="firstChildTx" presStyleLbl="bgAccFollowNode1" presStyleIdx="6" presStyleCnt="8">
        <dgm:presLayoutVars>
          <dgm:bulletEnabled val="1"/>
        </dgm:presLayoutVars>
      </dgm:prSet>
      <dgm:spPr/>
    </dgm:pt>
    <dgm:pt modelId="{7A0DB079-D420-CD40-8C48-23DAD4A8BA99}" type="pres">
      <dgm:prSet presAssocID="{12C4025B-4D53-514C-9B12-655C88DD8FE6}" presName="comp" presStyleCnt="0"/>
      <dgm:spPr/>
    </dgm:pt>
    <dgm:pt modelId="{B2C0312F-0A71-8C4E-84AF-4D3A8F7FD3A9}" type="pres">
      <dgm:prSet presAssocID="{12C4025B-4D53-514C-9B12-655C88DD8FE6}" presName="child" presStyleLbl="bgAccFollowNode1" presStyleIdx="7" presStyleCnt="8"/>
      <dgm:spPr/>
    </dgm:pt>
    <dgm:pt modelId="{F4934931-6598-894B-8DA9-80361C2C3F2B}" type="pres">
      <dgm:prSet presAssocID="{12C4025B-4D53-514C-9B12-655C88DD8FE6}" presName="childTx" presStyleLbl="bgAccFollowNode1" presStyleIdx="7" presStyleCnt="8">
        <dgm:presLayoutVars>
          <dgm:bulletEnabled val="1"/>
        </dgm:presLayoutVars>
      </dgm:prSet>
      <dgm:spPr/>
    </dgm:pt>
    <dgm:pt modelId="{1759B334-80D2-4247-8857-1BB7805DF996}" type="pres">
      <dgm:prSet presAssocID="{D1F2399D-D864-4D0B-8F53-CB12DAF04BFA}" presName="negSpace" presStyleCnt="0"/>
      <dgm:spPr/>
    </dgm:pt>
    <dgm:pt modelId="{05F69405-716E-3547-8AF3-C82837F645EB}" type="pres">
      <dgm:prSet presAssocID="{D1F2399D-D864-4D0B-8F53-CB12DAF04BFA}" presName="circle" presStyleLbl="node1" presStyleIdx="3" presStyleCnt="4"/>
      <dgm:spPr/>
    </dgm:pt>
  </dgm:ptLst>
  <dgm:cxnLst>
    <dgm:cxn modelId="{82FF8D06-A9BD-794F-8345-4070F7E54B12}" type="presOf" srcId="{28E3D90C-2B6A-452D-8662-C06FA792B9FE}" destId="{7A1190A7-4825-FE42-AA52-EF8BABF3A2B1}" srcOrd="0" destOrd="0" presId="urn:microsoft.com/office/officeart/2005/8/layout/hList9"/>
    <dgm:cxn modelId="{9E7F9B08-0AA6-408A-B9F3-D0D347EB2F9B}" srcId="{B505A092-208E-4BB1-A3C4-A6ECD3D9BCAD}" destId="{0424E6D6-2443-4FAE-82C2-A28FE1755EF9}" srcOrd="0" destOrd="0" parTransId="{1B146126-4B13-48BD-A3E3-51668C63D35A}" sibTransId="{FEDA42A3-4E99-43F2-A6EB-4D37DA45CF13}"/>
    <dgm:cxn modelId="{DD9F190D-4D3C-4346-B71C-4279C422DB5A}" type="presOf" srcId="{1B48D949-9F9E-4C65-9B99-0EC49C30B1DA}" destId="{003C4ECB-F970-2449-83AE-FF887E769F0C}" srcOrd="0" destOrd="0" presId="urn:microsoft.com/office/officeart/2005/8/layout/hList9"/>
    <dgm:cxn modelId="{A0EDC30D-3263-F442-9E6B-8486B78D3D2A}" type="presOf" srcId="{30486BFC-7ADA-AA4E-A1EB-6DD15E205126}" destId="{294D253D-4F08-C348-B7EE-F9E351F7B685}" srcOrd="0" destOrd="0" presId="urn:microsoft.com/office/officeart/2005/8/layout/hList9"/>
    <dgm:cxn modelId="{057A260E-611B-CF48-B045-4EB9DDB01927}" type="presOf" srcId="{6FA544EC-0569-DA47-A25F-18BD4F790738}" destId="{F4934931-6598-894B-8DA9-80361C2C3F2B}" srcOrd="1" destOrd="1" presId="urn:microsoft.com/office/officeart/2005/8/layout/hList9"/>
    <dgm:cxn modelId="{356C0611-6538-F34A-B811-C583E0FE02E7}" type="presOf" srcId="{B505A092-208E-4BB1-A3C4-A6ECD3D9BCAD}" destId="{639F4AD7-2097-CD4F-8858-DB52CDA7D983}" srcOrd="0" destOrd="0" presId="urn:microsoft.com/office/officeart/2005/8/layout/hList9"/>
    <dgm:cxn modelId="{88A0C814-430F-5D45-9B6A-2F50978F232C}" srcId="{1B48D949-9F9E-4C65-9B99-0EC49C30B1DA}" destId="{30486BFC-7ADA-AA4E-A1EB-6DD15E205126}" srcOrd="1" destOrd="0" parTransId="{6BDCE130-8BAC-D94A-8379-5703AC8BF9FD}" sibTransId="{75E5E220-A806-7D44-8962-ECDD1443E2AC}"/>
    <dgm:cxn modelId="{1D4F541E-F325-AE40-8B13-B2137EA0E6BE}" srcId="{FDADA9A4-21DE-436A-A00D-17798409D704}" destId="{0C7ECCD9-23CF-B842-9329-169017BED6E4}" srcOrd="1" destOrd="0" parTransId="{8BEDA93E-00AF-F44F-8F5B-65C752A17C06}" sibTransId="{18B5FC42-466B-F448-BBBA-B163527D06E0}"/>
    <dgm:cxn modelId="{2DFCFB27-C37A-4A44-826D-B705EB1C0681}" srcId="{28BAF583-82FB-40BE-8380-5759258520D2}" destId="{D1F2399D-D864-4D0B-8F53-CB12DAF04BFA}" srcOrd="3" destOrd="0" parTransId="{3F26827B-3B84-4135-8CBD-61D826F7BAE3}" sibTransId="{CC28940F-EE16-4396-BA50-CA98AD249043}"/>
    <dgm:cxn modelId="{41E0972B-EABF-8F45-9C29-C2A9767A7A7D}" type="presOf" srcId="{12C4025B-4D53-514C-9B12-655C88DD8FE6}" destId="{F4934931-6598-894B-8DA9-80361C2C3F2B}" srcOrd="1" destOrd="0" presId="urn:microsoft.com/office/officeart/2005/8/layout/hList9"/>
    <dgm:cxn modelId="{20D1242C-9658-704A-B65E-817F8C1BD9B2}" type="presOf" srcId="{28E3D90C-2B6A-452D-8662-C06FA792B9FE}" destId="{F8ED03C9-6707-4A46-8696-F1BA48937CC2}" srcOrd="1" destOrd="0" presId="urn:microsoft.com/office/officeart/2005/8/layout/hList9"/>
    <dgm:cxn modelId="{3352592F-F09C-46F1-8E33-DD268FC7458C}" srcId="{28BAF583-82FB-40BE-8380-5759258520D2}" destId="{0EC049B4-85A0-4336-AA2C-5771BD94C2BF}" srcOrd="1" destOrd="0" parTransId="{D18397F0-E23E-428C-8DAF-03DC406DB541}" sibTransId="{36DF1F50-99BD-42B5-857F-509FD8992298}"/>
    <dgm:cxn modelId="{CCCEAD32-FA24-2144-A381-FB83B82D4644}" type="presOf" srcId="{0424E6D6-2443-4FAE-82C2-A28FE1755EF9}" destId="{639F4AD7-2097-CD4F-8858-DB52CDA7D983}" srcOrd="0" destOrd="1" presId="urn:microsoft.com/office/officeart/2005/8/layout/hList9"/>
    <dgm:cxn modelId="{80C77833-B1F6-F745-AD67-7BBBCE77F658}" type="presOf" srcId="{0424E6D6-2443-4FAE-82C2-A28FE1755EF9}" destId="{469DAF4E-E7FD-CF49-B455-0B7864C47BC7}" srcOrd="1" destOrd="1" presId="urn:microsoft.com/office/officeart/2005/8/layout/hList9"/>
    <dgm:cxn modelId="{727B363F-57E8-B94D-AA03-004F3ECD7646}" type="presOf" srcId="{30486BFC-7ADA-AA4E-A1EB-6DD15E205126}" destId="{FF0F033A-6F6D-BE40-8396-7968C3E04D0A}" srcOrd="1" destOrd="0" presId="urn:microsoft.com/office/officeart/2005/8/layout/hList9"/>
    <dgm:cxn modelId="{F40AFD47-33B6-B14F-AB35-67A306976CFB}" type="presOf" srcId="{0C7ECCD9-23CF-B842-9329-169017BED6E4}" destId="{EBFD9384-5DD7-4D4A-8A41-9A5E64CF184C}" srcOrd="1" destOrd="0" presId="urn:microsoft.com/office/officeart/2005/8/layout/hList9"/>
    <dgm:cxn modelId="{FC51714B-7412-8045-BA51-13888C669426}" type="presOf" srcId="{B505A092-208E-4BB1-A3C4-A6ECD3D9BCAD}" destId="{469DAF4E-E7FD-CF49-B455-0B7864C47BC7}" srcOrd="1" destOrd="0" presId="urn:microsoft.com/office/officeart/2005/8/layout/hList9"/>
    <dgm:cxn modelId="{90D1434E-00EC-F645-8D73-0B3DD209DF4B}" type="presOf" srcId="{7E317187-6D5F-4EF2-8EE3-A3F95E49108C}" destId="{3CF0FD5D-85FD-6C41-980A-154E0393B989}" srcOrd="0" destOrd="0" presId="urn:microsoft.com/office/officeart/2005/8/layout/hList9"/>
    <dgm:cxn modelId="{EFB79D4E-99B4-4E16-8E8E-E225CCD411ED}" srcId="{0EC049B4-85A0-4336-AA2C-5771BD94C2BF}" destId="{7E317187-6D5F-4EF2-8EE3-A3F95E49108C}" srcOrd="1" destOrd="0" parTransId="{68909078-5678-4F44-B296-2DB5C62102A8}" sibTransId="{EB6F4E15-8E63-4989-94DF-3C516E413B7F}"/>
    <dgm:cxn modelId="{BB41B650-C2ED-4956-8A1F-B67316251478}" srcId="{0EC049B4-85A0-4336-AA2C-5771BD94C2BF}" destId="{28E3D90C-2B6A-452D-8662-C06FA792B9FE}" srcOrd="0" destOrd="0" parTransId="{D5983641-D8FA-441C-8D0D-26BB8AB8C4F9}" sibTransId="{16F0D74F-28B2-4539-89B8-D741C3F80A09}"/>
    <dgm:cxn modelId="{BBBBFA5E-0161-447C-B362-D953AAC91CD0}" srcId="{1B48D949-9F9E-4C65-9B99-0EC49C30B1DA}" destId="{B505A092-208E-4BB1-A3C4-A6ECD3D9BCAD}" srcOrd="0" destOrd="0" parTransId="{70B361DC-9115-47D2-964D-8BCC67077CA9}" sibTransId="{9277A86E-9525-4B79-8261-85A6EEB0AADB}"/>
    <dgm:cxn modelId="{50594970-D4C4-964E-A6CF-3D7BB0FA2204}" type="presOf" srcId="{0C7ECCD9-23CF-B842-9329-169017BED6E4}" destId="{D07475FE-5DE9-1746-A7D6-458C3BC1D276}" srcOrd="0" destOrd="0" presId="urn:microsoft.com/office/officeart/2005/8/layout/hList9"/>
    <dgm:cxn modelId="{E65FF870-0726-EC43-94A4-7962B0D620CE}" type="presOf" srcId="{2B47AEA8-B3CA-4D7C-B22D-A722715AED81}" destId="{A1994009-C5FF-1B4A-8AA3-81A85A020A3D}" srcOrd="1" destOrd="0" presId="urn:microsoft.com/office/officeart/2005/8/layout/hList9"/>
    <dgm:cxn modelId="{F986677C-9F67-6746-8B92-72F168FDF4DB}" type="presOf" srcId="{D1F2399D-D864-4D0B-8F53-CB12DAF04BFA}" destId="{05F69405-716E-3547-8AF3-C82837F645EB}" srcOrd="0" destOrd="0" presId="urn:microsoft.com/office/officeart/2005/8/layout/hList9"/>
    <dgm:cxn modelId="{2BA4327D-A927-4243-A4D7-852F90320F18}" type="presOf" srcId="{0EC049B4-85A0-4336-AA2C-5771BD94C2BF}" destId="{40134731-0790-0D45-B998-7FCA03C23C71}" srcOrd="0" destOrd="0" presId="urn:microsoft.com/office/officeart/2005/8/layout/hList9"/>
    <dgm:cxn modelId="{D261568D-354A-D446-82D6-25004269C712}" type="presOf" srcId="{28BAF583-82FB-40BE-8380-5759258520D2}" destId="{CC228C00-C569-D64C-A5B3-8A4FA7290B71}" srcOrd="0" destOrd="0" presId="urn:microsoft.com/office/officeart/2005/8/layout/hList9"/>
    <dgm:cxn modelId="{B1366F8E-A242-48E1-B54F-A50597DCB431}" srcId="{FDADA9A4-21DE-436A-A00D-17798409D704}" destId="{29FFC4F2-F292-4EE9-9ECC-E45A4E27B434}" srcOrd="0" destOrd="0" parTransId="{B903E7F7-4D16-4505-B3C3-177EEB74260D}" sibTransId="{874D19AF-2E50-49EC-9393-963EFFB7BEDD}"/>
    <dgm:cxn modelId="{5EF9599B-149F-4259-BFA6-9A362C97C0AA}" srcId="{28BAF583-82FB-40BE-8380-5759258520D2}" destId="{FDADA9A4-21DE-436A-A00D-17798409D704}" srcOrd="0" destOrd="0" parTransId="{1EE1C6F2-5192-4105-92DC-DCE0A0906187}" sibTransId="{CBADF26E-B175-4284-83EB-DF22219A7637}"/>
    <dgm:cxn modelId="{2FD9419C-FF1A-A345-A343-84E93D42313A}" type="presOf" srcId="{6FA544EC-0569-DA47-A25F-18BD4F790738}" destId="{B2C0312F-0A71-8C4E-84AF-4D3A8F7FD3A9}" srcOrd="0" destOrd="1" presId="urn:microsoft.com/office/officeart/2005/8/layout/hList9"/>
    <dgm:cxn modelId="{C24C06A2-D02F-9A41-8DDC-E73E93BD004E}" type="presOf" srcId="{7E317187-6D5F-4EF2-8EE3-A3F95E49108C}" destId="{2B9EF45A-E8ED-6946-9376-8A7C0D8C46D5}" srcOrd="1" destOrd="0" presId="urn:microsoft.com/office/officeart/2005/8/layout/hList9"/>
    <dgm:cxn modelId="{536190A2-F9F9-1B49-BC76-CCEF3D9725DF}" type="presOf" srcId="{12C4025B-4D53-514C-9B12-655C88DD8FE6}" destId="{B2C0312F-0A71-8C4E-84AF-4D3A8F7FD3A9}" srcOrd="0" destOrd="0" presId="urn:microsoft.com/office/officeart/2005/8/layout/hList9"/>
    <dgm:cxn modelId="{87936BA9-65F4-C74F-800F-6AE9DA1C2809}" type="presOf" srcId="{29FFC4F2-F292-4EE9-9ECC-E45A4E27B434}" destId="{6FEFA5C9-A214-1B46-90D0-3D307664D2A3}" srcOrd="0" destOrd="0" presId="urn:microsoft.com/office/officeart/2005/8/layout/hList9"/>
    <dgm:cxn modelId="{0CF528B6-58EF-D54A-BAEB-D2250B8136D7}" srcId="{12C4025B-4D53-514C-9B12-655C88DD8FE6}" destId="{6FA544EC-0569-DA47-A25F-18BD4F790738}" srcOrd="0" destOrd="0" parTransId="{ABFDB213-12E0-9448-98C0-31C06859B981}" sibTransId="{32AC480A-DC31-3841-A4FD-392AFE72614C}"/>
    <dgm:cxn modelId="{34F18BB6-1A11-4E28-8FE0-148E30D9694F}" srcId="{D1F2399D-D864-4D0B-8F53-CB12DAF04BFA}" destId="{2B47AEA8-B3CA-4D7C-B22D-A722715AED81}" srcOrd="0" destOrd="0" parTransId="{E93CED9A-A5F5-4183-B89E-6B38452D23A3}" sibTransId="{52453BF9-6358-45B7-9542-96B83A3D2DFB}"/>
    <dgm:cxn modelId="{7F5D37BB-2E7F-E445-BE24-DAF9A44D5D49}" type="presOf" srcId="{2B47AEA8-B3CA-4D7C-B22D-A722715AED81}" destId="{0F6DD685-465A-BA4A-ACCF-A889A77905D3}" srcOrd="0" destOrd="0" presId="urn:microsoft.com/office/officeart/2005/8/layout/hList9"/>
    <dgm:cxn modelId="{D234B8BE-EBA5-834D-998B-97C2372657C1}" type="presOf" srcId="{29FFC4F2-F292-4EE9-9ECC-E45A4E27B434}" destId="{7D36AD4F-D175-4340-A869-DA67B7D0E73C}" srcOrd="1" destOrd="0" presId="urn:microsoft.com/office/officeart/2005/8/layout/hList9"/>
    <dgm:cxn modelId="{68ADFBC5-70C8-45E6-9439-2217F46B6006}" srcId="{28BAF583-82FB-40BE-8380-5759258520D2}" destId="{1B48D949-9F9E-4C65-9B99-0EC49C30B1DA}" srcOrd="2" destOrd="0" parTransId="{A8DA1A4D-05D9-4E26-B0AB-2C7D4F7B84A9}" sibTransId="{BE700FEF-991E-482D-AB0A-32D9089ED106}"/>
    <dgm:cxn modelId="{831893E5-D29A-8F4F-8728-D1A4CF59A0C6}" srcId="{D1F2399D-D864-4D0B-8F53-CB12DAF04BFA}" destId="{12C4025B-4D53-514C-9B12-655C88DD8FE6}" srcOrd="1" destOrd="0" parTransId="{96893948-C73C-4C43-AA3D-46AEA19B21DE}" sibTransId="{0E18219E-2C32-B74E-9325-D200103E94AC}"/>
    <dgm:cxn modelId="{3A905DF9-B0FD-7B45-9BD0-D895C3219B85}" type="presOf" srcId="{FDADA9A4-21DE-436A-A00D-17798409D704}" destId="{A8B4FEE7-CD80-6147-ADE4-04339F533ED7}" srcOrd="0" destOrd="0" presId="urn:microsoft.com/office/officeart/2005/8/layout/hList9"/>
    <dgm:cxn modelId="{67F19C2D-77D7-F344-861F-9EDD91B5AFDE}" type="presParOf" srcId="{CC228C00-C569-D64C-A5B3-8A4FA7290B71}" destId="{620EAB75-2EA3-F64E-9D4F-6843F043F247}" srcOrd="0" destOrd="0" presId="urn:microsoft.com/office/officeart/2005/8/layout/hList9"/>
    <dgm:cxn modelId="{919407F3-EEB2-D247-BE10-7646EEF7425D}" type="presParOf" srcId="{CC228C00-C569-D64C-A5B3-8A4FA7290B71}" destId="{5F1530DD-5BC8-1D4B-9AE3-12A5B775F3F7}" srcOrd="1" destOrd="0" presId="urn:microsoft.com/office/officeart/2005/8/layout/hList9"/>
    <dgm:cxn modelId="{7012B42A-5A63-8B45-978A-52E31D2FDE63}" type="presParOf" srcId="{5F1530DD-5BC8-1D4B-9AE3-12A5B775F3F7}" destId="{70FDB681-6281-B449-A9A6-6201E14903BF}" srcOrd="0" destOrd="0" presId="urn:microsoft.com/office/officeart/2005/8/layout/hList9"/>
    <dgm:cxn modelId="{74B34C78-91E1-4B4F-B784-01CC1AC8BA4D}" type="presParOf" srcId="{5F1530DD-5BC8-1D4B-9AE3-12A5B775F3F7}" destId="{0EF00888-7E49-8849-A8BB-1F948A740D71}" srcOrd="1" destOrd="0" presId="urn:microsoft.com/office/officeart/2005/8/layout/hList9"/>
    <dgm:cxn modelId="{74A5D623-8891-2442-85F7-CE0A34775805}" type="presParOf" srcId="{0EF00888-7E49-8849-A8BB-1F948A740D71}" destId="{6FEFA5C9-A214-1B46-90D0-3D307664D2A3}" srcOrd="0" destOrd="0" presId="urn:microsoft.com/office/officeart/2005/8/layout/hList9"/>
    <dgm:cxn modelId="{8E7F798F-FC36-6642-8128-F1E637961364}" type="presParOf" srcId="{0EF00888-7E49-8849-A8BB-1F948A740D71}" destId="{7D36AD4F-D175-4340-A869-DA67B7D0E73C}" srcOrd="1" destOrd="0" presId="urn:microsoft.com/office/officeart/2005/8/layout/hList9"/>
    <dgm:cxn modelId="{FEA25EF6-7C0D-1940-917A-76BDC48B15FE}" type="presParOf" srcId="{5F1530DD-5BC8-1D4B-9AE3-12A5B775F3F7}" destId="{BC908423-8095-6A47-902D-603893C4F7CC}" srcOrd="2" destOrd="0" presId="urn:microsoft.com/office/officeart/2005/8/layout/hList9"/>
    <dgm:cxn modelId="{AF6BD2EF-3DEF-A14D-8DD9-7920ADF95DB7}" type="presParOf" srcId="{BC908423-8095-6A47-902D-603893C4F7CC}" destId="{D07475FE-5DE9-1746-A7D6-458C3BC1D276}" srcOrd="0" destOrd="0" presId="urn:microsoft.com/office/officeart/2005/8/layout/hList9"/>
    <dgm:cxn modelId="{B6309376-7687-0B47-9FB1-9B1246592213}" type="presParOf" srcId="{BC908423-8095-6A47-902D-603893C4F7CC}" destId="{EBFD9384-5DD7-4D4A-8A41-9A5E64CF184C}" srcOrd="1" destOrd="0" presId="urn:microsoft.com/office/officeart/2005/8/layout/hList9"/>
    <dgm:cxn modelId="{7E8C8F66-01C9-554F-B47F-249C3C1D98F3}" type="presParOf" srcId="{CC228C00-C569-D64C-A5B3-8A4FA7290B71}" destId="{AB77567C-2B89-4048-A46F-6CC5168DB973}" srcOrd="2" destOrd="0" presId="urn:microsoft.com/office/officeart/2005/8/layout/hList9"/>
    <dgm:cxn modelId="{BFA0ABDD-5FA8-8145-8D4A-A38CBB9F0A11}" type="presParOf" srcId="{CC228C00-C569-D64C-A5B3-8A4FA7290B71}" destId="{A8B4FEE7-CD80-6147-ADE4-04339F533ED7}" srcOrd="3" destOrd="0" presId="urn:microsoft.com/office/officeart/2005/8/layout/hList9"/>
    <dgm:cxn modelId="{05FE4E90-2B9B-CF46-B4D3-1EB37653C2B7}" type="presParOf" srcId="{CC228C00-C569-D64C-A5B3-8A4FA7290B71}" destId="{7009EC99-8715-6249-B2C8-E76B39A13D21}" srcOrd="4" destOrd="0" presId="urn:microsoft.com/office/officeart/2005/8/layout/hList9"/>
    <dgm:cxn modelId="{8F42543F-A2EB-E146-B94D-4BDEAF922004}" type="presParOf" srcId="{CC228C00-C569-D64C-A5B3-8A4FA7290B71}" destId="{EDA17AC1-01F6-F747-B653-A12A24C383ED}" srcOrd="5" destOrd="0" presId="urn:microsoft.com/office/officeart/2005/8/layout/hList9"/>
    <dgm:cxn modelId="{1AAF4EEA-7452-824E-A881-6286FEF2B405}" type="presParOf" srcId="{CC228C00-C569-D64C-A5B3-8A4FA7290B71}" destId="{50E5AFD6-95C3-E548-A653-812716009699}" srcOrd="6" destOrd="0" presId="urn:microsoft.com/office/officeart/2005/8/layout/hList9"/>
    <dgm:cxn modelId="{D0045C7E-C80F-9345-A267-07796F31ADDF}" type="presParOf" srcId="{50E5AFD6-95C3-E548-A653-812716009699}" destId="{C1337277-51AC-B144-B174-BCB5D8F5722A}" srcOrd="0" destOrd="0" presId="urn:microsoft.com/office/officeart/2005/8/layout/hList9"/>
    <dgm:cxn modelId="{1ED434FE-1B61-D345-9FF7-F01190C120AF}" type="presParOf" srcId="{50E5AFD6-95C3-E548-A653-812716009699}" destId="{840E090B-A453-9947-843D-1D73A6BB68E8}" srcOrd="1" destOrd="0" presId="urn:microsoft.com/office/officeart/2005/8/layout/hList9"/>
    <dgm:cxn modelId="{EFE05197-C3AC-8147-859A-B8E46985E790}" type="presParOf" srcId="{840E090B-A453-9947-843D-1D73A6BB68E8}" destId="{7A1190A7-4825-FE42-AA52-EF8BABF3A2B1}" srcOrd="0" destOrd="0" presId="urn:microsoft.com/office/officeart/2005/8/layout/hList9"/>
    <dgm:cxn modelId="{CCB4BC58-5641-C448-99ED-2965E67A296D}" type="presParOf" srcId="{840E090B-A453-9947-843D-1D73A6BB68E8}" destId="{F8ED03C9-6707-4A46-8696-F1BA48937CC2}" srcOrd="1" destOrd="0" presId="urn:microsoft.com/office/officeart/2005/8/layout/hList9"/>
    <dgm:cxn modelId="{E0AC6A66-CF9C-C34F-B361-095CBF7C729C}" type="presParOf" srcId="{50E5AFD6-95C3-E548-A653-812716009699}" destId="{28056601-8C09-9B41-94CC-8B24B89DD7D5}" srcOrd="2" destOrd="0" presId="urn:microsoft.com/office/officeart/2005/8/layout/hList9"/>
    <dgm:cxn modelId="{BDBAC92B-D3BA-904D-95C9-AFF91804AE4A}" type="presParOf" srcId="{28056601-8C09-9B41-94CC-8B24B89DD7D5}" destId="{3CF0FD5D-85FD-6C41-980A-154E0393B989}" srcOrd="0" destOrd="0" presId="urn:microsoft.com/office/officeart/2005/8/layout/hList9"/>
    <dgm:cxn modelId="{1FA8BF9B-2825-9347-9221-41C1865BBA05}" type="presParOf" srcId="{28056601-8C09-9B41-94CC-8B24B89DD7D5}" destId="{2B9EF45A-E8ED-6946-9376-8A7C0D8C46D5}" srcOrd="1" destOrd="0" presId="urn:microsoft.com/office/officeart/2005/8/layout/hList9"/>
    <dgm:cxn modelId="{E82A4BB2-6517-8B4F-ADD1-4B587E220E48}" type="presParOf" srcId="{CC228C00-C569-D64C-A5B3-8A4FA7290B71}" destId="{189F30A9-4F53-5541-8743-318DD2612C5D}" srcOrd="7" destOrd="0" presId="urn:microsoft.com/office/officeart/2005/8/layout/hList9"/>
    <dgm:cxn modelId="{D0C2D0C7-05B3-2F4E-B9D3-F1865EC3B989}" type="presParOf" srcId="{CC228C00-C569-D64C-A5B3-8A4FA7290B71}" destId="{40134731-0790-0D45-B998-7FCA03C23C71}" srcOrd="8" destOrd="0" presId="urn:microsoft.com/office/officeart/2005/8/layout/hList9"/>
    <dgm:cxn modelId="{8043F56C-36AB-8A42-A522-87C32FD946BC}" type="presParOf" srcId="{CC228C00-C569-D64C-A5B3-8A4FA7290B71}" destId="{8526F816-9A15-584B-ABBC-B03A89349265}" srcOrd="9" destOrd="0" presId="urn:microsoft.com/office/officeart/2005/8/layout/hList9"/>
    <dgm:cxn modelId="{D0D20C6D-C5A9-7F43-9FDF-3D52A4C2A60D}" type="presParOf" srcId="{CC228C00-C569-D64C-A5B3-8A4FA7290B71}" destId="{2153DAB6-0A61-1642-9847-F482916CE53A}" srcOrd="10" destOrd="0" presId="urn:microsoft.com/office/officeart/2005/8/layout/hList9"/>
    <dgm:cxn modelId="{03EFC49D-518D-4144-9590-873DF11D31F1}" type="presParOf" srcId="{CC228C00-C569-D64C-A5B3-8A4FA7290B71}" destId="{D8DF38C0-C761-3342-AA1B-2B8FBBA4E1DC}" srcOrd="11" destOrd="0" presId="urn:microsoft.com/office/officeart/2005/8/layout/hList9"/>
    <dgm:cxn modelId="{74F975EF-DD82-A04E-882B-065E0937F017}" type="presParOf" srcId="{D8DF38C0-C761-3342-AA1B-2B8FBBA4E1DC}" destId="{68BEB2D7-55F5-EF4A-80C4-0DAF74846C06}" srcOrd="0" destOrd="0" presId="urn:microsoft.com/office/officeart/2005/8/layout/hList9"/>
    <dgm:cxn modelId="{1A92D5BB-9EAD-4943-B3EF-F4E4EEBEF394}" type="presParOf" srcId="{D8DF38C0-C761-3342-AA1B-2B8FBBA4E1DC}" destId="{085217BF-C92C-B344-AB5D-1D6983891647}" srcOrd="1" destOrd="0" presId="urn:microsoft.com/office/officeart/2005/8/layout/hList9"/>
    <dgm:cxn modelId="{F4C082DC-58A9-1843-9947-F00D1F9CACC3}" type="presParOf" srcId="{085217BF-C92C-B344-AB5D-1D6983891647}" destId="{639F4AD7-2097-CD4F-8858-DB52CDA7D983}" srcOrd="0" destOrd="0" presId="urn:microsoft.com/office/officeart/2005/8/layout/hList9"/>
    <dgm:cxn modelId="{857A5F6A-109B-F340-918A-DAEB95722AB4}" type="presParOf" srcId="{085217BF-C92C-B344-AB5D-1D6983891647}" destId="{469DAF4E-E7FD-CF49-B455-0B7864C47BC7}" srcOrd="1" destOrd="0" presId="urn:microsoft.com/office/officeart/2005/8/layout/hList9"/>
    <dgm:cxn modelId="{96413216-98FD-664E-9350-3E7E09575D84}" type="presParOf" srcId="{D8DF38C0-C761-3342-AA1B-2B8FBBA4E1DC}" destId="{C6264045-C3FD-A341-8CF9-554EECA839AD}" srcOrd="2" destOrd="0" presId="urn:microsoft.com/office/officeart/2005/8/layout/hList9"/>
    <dgm:cxn modelId="{51DE7926-9F4B-2A46-8C5C-08D8B637773D}" type="presParOf" srcId="{C6264045-C3FD-A341-8CF9-554EECA839AD}" destId="{294D253D-4F08-C348-B7EE-F9E351F7B685}" srcOrd="0" destOrd="0" presId="urn:microsoft.com/office/officeart/2005/8/layout/hList9"/>
    <dgm:cxn modelId="{7C9F9155-BEB2-E345-8CB0-6E97A54FD5E9}" type="presParOf" srcId="{C6264045-C3FD-A341-8CF9-554EECA839AD}" destId="{FF0F033A-6F6D-BE40-8396-7968C3E04D0A}" srcOrd="1" destOrd="0" presId="urn:microsoft.com/office/officeart/2005/8/layout/hList9"/>
    <dgm:cxn modelId="{9CFF5B8A-F54C-0B43-9505-B4A9476A86B6}" type="presParOf" srcId="{CC228C00-C569-D64C-A5B3-8A4FA7290B71}" destId="{E20DC511-3B13-DB44-921F-9A5389B0D5B1}" srcOrd="12" destOrd="0" presId="urn:microsoft.com/office/officeart/2005/8/layout/hList9"/>
    <dgm:cxn modelId="{2C5344A6-A753-924B-A19D-92AA1C7F0AEF}" type="presParOf" srcId="{CC228C00-C569-D64C-A5B3-8A4FA7290B71}" destId="{003C4ECB-F970-2449-83AE-FF887E769F0C}" srcOrd="13" destOrd="0" presId="urn:microsoft.com/office/officeart/2005/8/layout/hList9"/>
    <dgm:cxn modelId="{42F3C06E-4D3A-944F-9424-ABBF3BDFE4E5}" type="presParOf" srcId="{CC228C00-C569-D64C-A5B3-8A4FA7290B71}" destId="{10B2CC00-7D26-644D-A1C8-2A3AF4451E49}" srcOrd="14" destOrd="0" presId="urn:microsoft.com/office/officeart/2005/8/layout/hList9"/>
    <dgm:cxn modelId="{3580B925-E1F0-C544-93B8-6D16E91EFEC0}" type="presParOf" srcId="{CC228C00-C569-D64C-A5B3-8A4FA7290B71}" destId="{2925E263-C886-4E40-BA25-97107F9394EB}" srcOrd="15" destOrd="0" presId="urn:microsoft.com/office/officeart/2005/8/layout/hList9"/>
    <dgm:cxn modelId="{7F5A9654-D996-B64F-BEBA-F0F48FB88742}" type="presParOf" srcId="{CC228C00-C569-D64C-A5B3-8A4FA7290B71}" destId="{B5E61EBC-FED5-F64A-8D35-E3C37CAEA222}" srcOrd="16" destOrd="0" presId="urn:microsoft.com/office/officeart/2005/8/layout/hList9"/>
    <dgm:cxn modelId="{326BE7D0-5F3D-7D47-BE70-AB17E45A7666}" type="presParOf" srcId="{B5E61EBC-FED5-F64A-8D35-E3C37CAEA222}" destId="{40986027-35E8-794C-9EBA-9FB32B26CA58}" srcOrd="0" destOrd="0" presId="urn:microsoft.com/office/officeart/2005/8/layout/hList9"/>
    <dgm:cxn modelId="{D152EF81-D34B-8044-833D-1B563D5E7A92}" type="presParOf" srcId="{B5E61EBC-FED5-F64A-8D35-E3C37CAEA222}" destId="{41074E97-B50A-A946-9F1D-DDDB0E7ACAFF}" srcOrd="1" destOrd="0" presId="urn:microsoft.com/office/officeart/2005/8/layout/hList9"/>
    <dgm:cxn modelId="{30963514-2258-DA48-8CAB-3F8BE24DA177}" type="presParOf" srcId="{41074E97-B50A-A946-9F1D-DDDB0E7ACAFF}" destId="{0F6DD685-465A-BA4A-ACCF-A889A77905D3}" srcOrd="0" destOrd="0" presId="urn:microsoft.com/office/officeart/2005/8/layout/hList9"/>
    <dgm:cxn modelId="{4B38CBBD-C9A7-EE49-A3B2-6F20387D689D}" type="presParOf" srcId="{41074E97-B50A-A946-9F1D-DDDB0E7ACAFF}" destId="{A1994009-C5FF-1B4A-8AA3-81A85A020A3D}" srcOrd="1" destOrd="0" presId="urn:microsoft.com/office/officeart/2005/8/layout/hList9"/>
    <dgm:cxn modelId="{F6A73001-887D-434B-87BB-884C25923839}" type="presParOf" srcId="{B5E61EBC-FED5-F64A-8D35-E3C37CAEA222}" destId="{7A0DB079-D420-CD40-8C48-23DAD4A8BA99}" srcOrd="2" destOrd="0" presId="urn:microsoft.com/office/officeart/2005/8/layout/hList9"/>
    <dgm:cxn modelId="{A89F97C4-1D11-CE45-9E21-84447F685EC5}" type="presParOf" srcId="{7A0DB079-D420-CD40-8C48-23DAD4A8BA99}" destId="{B2C0312F-0A71-8C4E-84AF-4D3A8F7FD3A9}" srcOrd="0" destOrd="0" presId="urn:microsoft.com/office/officeart/2005/8/layout/hList9"/>
    <dgm:cxn modelId="{A92D988D-4C09-2747-BE71-EE9C0028D92B}" type="presParOf" srcId="{7A0DB079-D420-CD40-8C48-23DAD4A8BA99}" destId="{F4934931-6598-894B-8DA9-80361C2C3F2B}" srcOrd="1" destOrd="0" presId="urn:microsoft.com/office/officeart/2005/8/layout/hList9"/>
    <dgm:cxn modelId="{67BAD7D6-B5D9-A648-A83E-5600F44F39FD}" type="presParOf" srcId="{CC228C00-C569-D64C-A5B3-8A4FA7290B71}" destId="{1759B334-80D2-4247-8857-1BB7805DF996}" srcOrd="17" destOrd="0" presId="urn:microsoft.com/office/officeart/2005/8/layout/hList9"/>
    <dgm:cxn modelId="{D20486CD-A781-C342-AAEB-5D16164C5544}" type="presParOf" srcId="{CC228C00-C569-D64C-A5B3-8A4FA7290B71}" destId="{05F69405-716E-3547-8AF3-C82837F645EB}" srcOrd="1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7907F0-C213-4C74-B0BE-2FCE3AE0296B}" type="doc">
      <dgm:prSet loTypeId="urn:microsoft.com/office/officeart/2005/8/layout/vList2" loCatId="list" qsTypeId="urn:microsoft.com/office/officeart/2005/8/quickstyle/simple2" qsCatId="simple" csTypeId="urn:microsoft.com/office/officeart/2005/8/colors/accent1_1" csCatId="accent1"/>
      <dgm:spPr/>
      <dgm:t>
        <a:bodyPr/>
        <a:lstStyle/>
        <a:p>
          <a:endParaRPr lang="en-US"/>
        </a:p>
      </dgm:t>
    </dgm:pt>
    <dgm:pt modelId="{E40327BF-4097-4C7E-8579-4FC1742DEFF7}">
      <dgm:prSet/>
      <dgm:spPr/>
      <dgm:t>
        <a:bodyPr/>
        <a:lstStyle/>
        <a:p>
          <a:r>
            <a:rPr lang="en-AU"/>
            <a:t>MENGhitamKAN</a:t>
          </a:r>
          <a:endParaRPr lang="en-US"/>
        </a:p>
      </dgm:t>
    </dgm:pt>
    <dgm:pt modelId="{F1FA6638-E00E-4090-BB7D-9CAAA376A1D1}" type="parTrans" cxnId="{82335A1E-C68B-48E0-8737-7C174B86B7B3}">
      <dgm:prSet/>
      <dgm:spPr/>
      <dgm:t>
        <a:bodyPr/>
        <a:lstStyle/>
        <a:p>
          <a:endParaRPr lang="en-US"/>
        </a:p>
      </dgm:t>
    </dgm:pt>
    <dgm:pt modelId="{1C569455-D227-48B4-89FD-609DC5D609BE}" type="sibTrans" cxnId="{82335A1E-C68B-48E0-8737-7C174B86B7B3}">
      <dgm:prSet/>
      <dgm:spPr/>
      <dgm:t>
        <a:bodyPr/>
        <a:lstStyle/>
        <a:p>
          <a:endParaRPr lang="en-US"/>
        </a:p>
      </dgm:t>
    </dgm:pt>
    <dgm:pt modelId="{73DEEBEF-B39F-4166-97D0-67BE612330FA}">
      <dgm:prSet/>
      <dgm:spPr/>
      <dgm:t>
        <a:bodyPr/>
        <a:lstStyle/>
        <a:p>
          <a:r>
            <a:rPr lang="en-AU"/>
            <a:t>MEnanti</a:t>
          </a:r>
          <a:endParaRPr lang="en-US"/>
        </a:p>
      </dgm:t>
    </dgm:pt>
    <dgm:pt modelId="{F99218E5-2A28-4E42-9CB6-50D74D81786D}" type="parTrans" cxnId="{62FA291F-5B52-40D0-97C3-2DE954A3CE4F}">
      <dgm:prSet/>
      <dgm:spPr/>
      <dgm:t>
        <a:bodyPr/>
        <a:lstStyle/>
        <a:p>
          <a:endParaRPr lang="en-US"/>
        </a:p>
      </dgm:t>
    </dgm:pt>
    <dgm:pt modelId="{454A4232-5AE1-4361-9B65-4A2100EC8D8F}" type="sibTrans" cxnId="{62FA291F-5B52-40D0-97C3-2DE954A3CE4F}">
      <dgm:prSet/>
      <dgm:spPr/>
      <dgm:t>
        <a:bodyPr/>
        <a:lstStyle/>
        <a:p>
          <a:endParaRPr lang="en-US"/>
        </a:p>
      </dgm:t>
    </dgm:pt>
    <dgm:pt modelId="{DBB7852B-F2A0-4753-B128-301A58EDD513}">
      <dgm:prSet/>
      <dgm:spPr/>
      <dgm:t>
        <a:bodyPr/>
        <a:lstStyle/>
        <a:p>
          <a:r>
            <a:rPr lang="en-AU"/>
            <a:t>MENYapa</a:t>
          </a:r>
          <a:endParaRPr lang="en-US"/>
        </a:p>
      </dgm:t>
    </dgm:pt>
    <dgm:pt modelId="{41BDF2AC-8587-4636-808A-8DEB351E98E3}" type="parTrans" cxnId="{B3A6A12F-1BA3-482F-8381-58F45A74538E}">
      <dgm:prSet/>
      <dgm:spPr/>
      <dgm:t>
        <a:bodyPr/>
        <a:lstStyle/>
        <a:p>
          <a:endParaRPr lang="en-US"/>
        </a:p>
      </dgm:t>
    </dgm:pt>
    <dgm:pt modelId="{8711B098-EF40-4885-B922-48758F629D90}" type="sibTrans" cxnId="{B3A6A12F-1BA3-482F-8381-58F45A74538E}">
      <dgm:prSet/>
      <dgm:spPr/>
      <dgm:t>
        <a:bodyPr/>
        <a:lstStyle/>
        <a:p>
          <a:endParaRPr lang="en-US"/>
        </a:p>
      </dgm:t>
    </dgm:pt>
    <dgm:pt modelId="{89E4ABCF-1521-4D4F-8D12-BF0273E5E22A}">
      <dgm:prSet/>
      <dgm:spPr/>
      <dgm:t>
        <a:bodyPr/>
        <a:lstStyle/>
        <a:p>
          <a:r>
            <a:rPr lang="en-AU"/>
            <a:t>menUNGGU</a:t>
          </a:r>
          <a:endParaRPr lang="en-US"/>
        </a:p>
      </dgm:t>
    </dgm:pt>
    <dgm:pt modelId="{1DEDC819-60D8-4C12-84D2-A2F20F6D7397}" type="parTrans" cxnId="{5F9655C7-C9B2-4B07-92B7-4B3A978DE04B}">
      <dgm:prSet/>
      <dgm:spPr/>
      <dgm:t>
        <a:bodyPr/>
        <a:lstStyle/>
        <a:p>
          <a:endParaRPr lang="en-US"/>
        </a:p>
      </dgm:t>
    </dgm:pt>
    <dgm:pt modelId="{D9B228C7-583C-4154-B4BA-C5FE64BDD0BC}" type="sibTrans" cxnId="{5F9655C7-C9B2-4B07-92B7-4B3A978DE04B}">
      <dgm:prSet/>
      <dgm:spPr/>
      <dgm:t>
        <a:bodyPr/>
        <a:lstStyle/>
        <a:p>
          <a:endParaRPr lang="en-US"/>
        </a:p>
      </dgm:t>
    </dgm:pt>
    <dgm:pt modelId="{7CAA9DA3-00E2-4A0F-BC39-8F2D45C23A42}">
      <dgm:prSet/>
      <dgm:spPr/>
      <dgm:t>
        <a:bodyPr/>
        <a:lstStyle/>
        <a:p>
          <a:r>
            <a:rPr lang="en-AU"/>
            <a:t>tinggalKAN</a:t>
          </a:r>
          <a:endParaRPr lang="en-US"/>
        </a:p>
      </dgm:t>
    </dgm:pt>
    <dgm:pt modelId="{9326278A-AC0F-4A67-8DAC-F3C8EAAC19C9}" type="parTrans" cxnId="{0608900D-D82F-4B1C-9DC6-B9712E8FE647}">
      <dgm:prSet/>
      <dgm:spPr/>
      <dgm:t>
        <a:bodyPr/>
        <a:lstStyle/>
        <a:p>
          <a:endParaRPr lang="en-US"/>
        </a:p>
      </dgm:t>
    </dgm:pt>
    <dgm:pt modelId="{47DC19F2-E580-44A9-B1C1-C174254B33B3}" type="sibTrans" cxnId="{0608900D-D82F-4B1C-9DC6-B9712E8FE647}">
      <dgm:prSet/>
      <dgm:spPr/>
      <dgm:t>
        <a:bodyPr/>
        <a:lstStyle/>
        <a:p>
          <a:endParaRPr lang="en-US"/>
        </a:p>
      </dgm:t>
    </dgm:pt>
    <dgm:pt modelId="{7B3F6D3F-5DE7-4B5F-9014-9EDA40287540}">
      <dgm:prSet/>
      <dgm:spPr/>
      <dgm:t>
        <a:bodyPr/>
        <a:lstStyle/>
        <a:p>
          <a:r>
            <a:rPr lang="en-AU"/>
            <a:t>kerjaAN</a:t>
          </a:r>
          <a:endParaRPr lang="en-US"/>
        </a:p>
      </dgm:t>
    </dgm:pt>
    <dgm:pt modelId="{3468EA94-92D6-4A0C-9DA6-B6E3AFC7D5DF}" type="parTrans" cxnId="{4411F6B7-107E-4621-B90D-9D4E361416B2}">
      <dgm:prSet/>
      <dgm:spPr/>
      <dgm:t>
        <a:bodyPr/>
        <a:lstStyle/>
        <a:p>
          <a:endParaRPr lang="en-US"/>
        </a:p>
      </dgm:t>
    </dgm:pt>
    <dgm:pt modelId="{3255AC89-AB13-43E2-9E09-6F6A4B887696}" type="sibTrans" cxnId="{4411F6B7-107E-4621-B90D-9D4E361416B2}">
      <dgm:prSet/>
      <dgm:spPr/>
      <dgm:t>
        <a:bodyPr/>
        <a:lstStyle/>
        <a:p>
          <a:endParaRPr lang="en-US"/>
        </a:p>
      </dgm:t>
    </dgm:pt>
    <dgm:pt modelId="{0ACE2193-EDF6-2547-88C2-4694A4A0C10D}" type="pres">
      <dgm:prSet presAssocID="{357907F0-C213-4C74-B0BE-2FCE3AE0296B}" presName="linear" presStyleCnt="0">
        <dgm:presLayoutVars>
          <dgm:animLvl val="lvl"/>
          <dgm:resizeHandles val="exact"/>
        </dgm:presLayoutVars>
      </dgm:prSet>
      <dgm:spPr/>
    </dgm:pt>
    <dgm:pt modelId="{2ECFF390-0D93-C44C-8575-C53555EFCACE}" type="pres">
      <dgm:prSet presAssocID="{E40327BF-4097-4C7E-8579-4FC1742DEFF7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982F7E18-B440-C84F-B5BE-9A1196C82749}" type="pres">
      <dgm:prSet presAssocID="{1C569455-D227-48B4-89FD-609DC5D609BE}" presName="spacer" presStyleCnt="0"/>
      <dgm:spPr/>
    </dgm:pt>
    <dgm:pt modelId="{290C6E5A-6E78-8341-B530-F434451C8956}" type="pres">
      <dgm:prSet presAssocID="{73DEEBEF-B39F-4166-97D0-67BE612330FA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EB777FFD-0E83-E346-96D9-4170E16CCC2B}" type="pres">
      <dgm:prSet presAssocID="{454A4232-5AE1-4361-9B65-4A2100EC8D8F}" presName="spacer" presStyleCnt="0"/>
      <dgm:spPr/>
    </dgm:pt>
    <dgm:pt modelId="{AFB49BE4-A469-2746-88AD-04EE923C023F}" type="pres">
      <dgm:prSet presAssocID="{DBB7852B-F2A0-4753-B128-301A58EDD513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76860F81-ACA4-2247-B473-F9900BCBA384}" type="pres">
      <dgm:prSet presAssocID="{8711B098-EF40-4885-B922-48758F629D90}" presName="spacer" presStyleCnt="0"/>
      <dgm:spPr/>
    </dgm:pt>
    <dgm:pt modelId="{4BAE7746-1C6D-5846-9C32-6C0AD6E6293B}" type="pres">
      <dgm:prSet presAssocID="{89E4ABCF-1521-4D4F-8D12-BF0273E5E22A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0D17D094-7BAF-FB4D-A23C-804EB59960B4}" type="pres">
      <dgm:prSet presAssocID="{D9B228C7-583C-4154-B4BA-C5FE64BDD0BC}" presName="spacer" presStyleCnt="0"/>
      <dgm:spPr/>
    </dgm:pt>
    <dgm:pt modelId="{3B461A21-CE45-6342-97CA-52D0F1FF0715}" type="pres">
      <dgm:prSet presAssocID="{7CAA9DA3-00E2-4A0F-BC39-8F2D45C23A42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088CA2C7-896D-EB48-87AB-54A15218A9A8}" type="pres">
      <dgm:prSet presAssocID="{47DC19F2-E580-44A9-B1C1-C174254B33B3}" presName="spacer" presStyleCnt="0"/>
      <dgm:spPr/>
    </dgm:pt>
    <dgm:pt modelId="{79E6966A-8495-8B4A-A171-D992817665DF}" type="pres">
      <dgm:prSet presAssocID="{7B3F6D3F-5DE7-4B5F-9014-9EDA40287540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0608900D-D82F-4B1C-9DC6-B9712E8FE647}" srcId="{357907F0-C213-4C74-B0BE-2FCE3AE0296B}" destId="{7CAA9DA3-00E2-4A0F-BC39-8F2D45C23A42}" srcOrd="4" destOrd="0" parTransId="{9326278A-AC0F-4A67-8DAC-F3C8EAAC19C9}" sibTransId="{47DC19F2-E580-44A9-B1C1-C174254B33B3}"/>
    <dgm:cxn modelId="{82335A1E-C68B-48E0-8737-7C174B86B7B3}" srcId="{357907F0-C213-4C74-B0BE-2FCE3AE0296B}" destId="{E40327BF-4097-4C7E-8579-4FC1742DEFF7}" srcOrd="0" destOrd="0" parTransId="{F1FA6638-E00E-4090-BB7D-9CAAA376A1D1}" sibTransId="{1C569455-D227-48B4-89FD-609DC5D609BE}"/>
    <dgm:cxn modelId="{62FA291F-5B52-40D0-97C3-2DE954A3CE4F}" srcId="{357907F0-C213-4C74-B0BE-2FCE3AE0296B}" destId="{73DEEBEF-B39F-4166-97D0-67BE612330FA}" srcOrd="1" destOrd="0" parTransId="{F99218E5-2A28-4E42-9CB6-50D74D81786D}" sibTransId="{454A4232-5AE1-4361-9B65-4A2100EC8D8F}"/>
    <dgm:cxn modelId="{66446427-4645-EE4F-88D1-6CDF8FCD3F16}" type="presOf" srcId="{357907F0-C213-4C74-B0BE-2FCE3AE0296B}" destId="{0ACE2193-EDF6-2547-88C2-4694A4A0C10D}" srcOrd="0" destOrd="0" presId="urn:microsoft.com/office/officeart/2005/8/layout/vList2"/>
    <dgm:cxn modelId="{B3A6A12F-1BA3-482F-8381-58F45A74538E}" srcId="{357907F0-C213-4C74-B0BE-2FCE3AE0296B}" destId="{DBB7852B-F2A0-4753-B128-301A58EDD513}" srcOrd="2" destOrd="0" parTransId="{41BDF2AC-8587-4636-808A-8DEB351E98E3}" sibTransId="{8711B098-EF40-4885-B922-48758F629D90}"/>
    <dgm:cxn modelId="{41BAB946-B85F-6244-BAD9-A85E6ACFD2DD}" type="presOf" srcId="{89E4ABCF-1521-4D4F-8D12-BF0273E5E22A}" destId="{4BAE7746-1C6D-5846-9C32-6C0AD6E6293B}" srcOrd="0" destOrd="0" presId="urn:microsoft.com/office/officeart/2005/8/layout/vList2"/>
    <dgm:cxn modelId="{5EBF6153-4CD9-974A-9DCB-65DAAEDB52E0}" type="presOf" srcId="{E40327BF-4097-4C7E-8579-4FC1742DEFF7}" destId="{2ECFF390-0D93-C44C-8575-C53555EFCACE}" srcOrd="0" destOrd="0" presId="urn:microsoft.com/office/officeart/2005/8/layout/vList2"/>
    <dgm:cxn modelId="{A22B5461-3364-3044-8504-943CAD25BC24}" type="presOf" srcId="{7CAA9DA3-00E2-4A0F-BC39-8F2D45C23A42}" destId="{3B461A21-CE45-6342-97CA-52D0F1FF0715}" srcOrd="0" destOrd="0" presId="urn:microsoft.com/office/officeart/2005/8/layout/vList2"/>
    <dgm:cxn modelId="{4411F6B7-107E-4621-B90D-9D4E361416B2}" srcId="{357907F0-C213-4C74-B0BE-2FCE3AE0296B}" destId="{7B3F6D3F-5DE7-4B5F-9014-9EDA40287540}" srcOrd="5" destOrd="0" parTransId="{3468EA94-92D6-4A0C-9DA6-B6E3AFC7D5DF}" sibTransId="{3255AC89-AB13-43E2-9E09-6F6A4B887696}"/>
    <dgm:cxn modelId="{B2A7E9BD-F6E6-784A-BD63-CD75CBF31F43}" type="presOf" srcId="{7B3F6D3F-5DE7-4B5F-9014-9EDA40287540}" destId="{79E6966A-8495-8B4A-A171-D992817665DF}" srcOrd="0" destOrd="0" presId="urn:microsoft.com/office/officeart/2005/8/layout/vList2"/>
    <dgm:cxn modelId="{5F9655C7-C9B2-4B07-92B7-4B3A978DE04B}" srcId="{357907F0-C213-4C74-B0BE-2FCE3AE0296B}" destId="{89E4ABCF-1521-4D4F-8D12-BF0273E5E22A}" srcOrd="3" destOrd="0" parTransId="{1DEDC819-60D8-4C12-84D2-A2F20F6D7397}" sibTransId="{D9B228C7-583C-4154-B4BA-C5FE64BDD0BC}"/>
    <dgm:cxn modelId="{C81838E0-2EDB-594D-AB1F-2953411C65CA}" type="presOf" srcId="{DBB7852B-F2A0-4753-B128-301A58EDD513}" destId="{AFB49BE4-A469-2746-88AD-04EE923C023F}" srcOrd="0" destOrd="0" presId="urn:microsoft.com/office/officeart/2005/8/layout/vList2"/>
    <dgm:cxn modelId="{0AD2CDE2-3F1E-4746-9383-7FFBA658FD49}" type="presOf" srcId="{73DEEBEF-B39F-4166-97D0-67BE612330FA}" destId="{290C6E5A-6E78-8341-B530-F434451C8956}" srcOrd="0" destOrd="0" presId="urn:microsoft.com/office/officeart/2005/8/layout/vList2"/>
    <dgm:cxn modelId="{EC623069-7A9C-4C41-80A1-C4C81A904EA1}" type="presParOf" srcId="{0ACE2193-EDF6-2547-88C2-4694A4A0C10D}" destId="{2ECFF390-0D93-C44C-8575-C53555EFCACE}" srcOrd="0" destOrd="0" presId="urn:microsoft.com/office/officeart/2005/8/layout/vList2"/>
    <dgm:cxn modelId="{4C9FBF73-F0CC-6B48-8042-781C040191B3}" type="presParOf" srcId="{0ACE2193-EDF6-2547-88C2-4694A4A0C10D}" destId="{982F7E18-B440-C84F-B5BE-9A1196C82749}" srcOrd="1" destOrd="0" presId="urn:microsoft.com/office/officeart/2005/8/layout/vList2"/>
    <dgm:cxn modelId="{E898252E-77A0-BD44-ADE4-760F069649DA}" type="presParOf" srcId="{0ACE2193-EDF6-2547-88C2-4694A4A0C10D}" destId="{290C6E5A-6E78-8341-B530-F434451C8956}" srcOrd="2" destOrd="0" presId="urn:microsoft.com/office/officeart/2005/8/layout/vList2"/>
    <dgm:cxn modelId="{2A7C6AD2-C5EB-8348-8904-7DFFB91CBDCD}" type="presParOf" srcId="{0ACE2193-EDF6-2547-88C2-4694A4A0C10D}" destId="{EB777FFD-0E83-E346-96D9-4170E16CCC2B}" srcOrd="3" destOrd="0" presId="urn:microsoft.com/office/officeart/2005/8/layout/vList2"/>
    <dgm:cxn modelId="{49B3DFFA-572A-7840-93CB-D62F030357B4}" type="presParOf" srcId="{0ACE2193-EDF6-2547-88C2-4694A4A0C10D}" destId="{AFB49BE4-A469-2746-88AD-04EE923C023F}" srcOrd="4" destOrd="0" presId="urn:microsoft.com/office/officeart/2005/8/layout/vList2"/>
    <dgm:cxn modelId="{6F85D2EB-B96F-B047-98E5-4F3AAC036BC5}" type="presParOf" srcId="{0ACE2193-EDF6-2547-88C2-4694A4A0C10D}" destId="{76860F81-ACA4-2247-B473-F9900BCBA384}" srcOrd="5" destOrd="0" presId="urn:microsoft.com/office/officeart/2005/8/layout/vList2"/>
    <dgm:cxn modelId="{B32F7BED-B23A-094F-867F-664CB455886A}" type="presParOf" srcId="{0ACE2193-EDF6-2547-88C2-4694A4A0C10D}" destId="{4BAE7746-1C6D-5846-9C32-6C0AD6E6293B}" srcOrd="6" destOrd="0" presId="urn:microsoft.com/office/officeart/2005/8/layout/vList2"/>
    <dgm:cxn modelId="{3C054E3D-5B22-AC44-A447-9495C4648A85}" type="presParOf" srcId="{0ACE2193-EDF6-2547-88C2-4694A4A0C10D}" destId="{0D17D094-7BAF-FB4D-A23C-804EB59960B4}" srcOrd="7" destOrd="0" presId="urn:microsoft.com/office/officeart/2005/8/layout/vList2"/>
    <dgm:cxn modelId="{2B5B6FF1-B680-4E49-A34D-559AC2427931}" type="presParOf" srcId="{0ACE2193-EDF6-2547-88C2-4694A4A0C10D}" destId="{3B461A21-CE45-6342-97CA-52D0F1FF0715}" srcOrd="8" destOrd="0" presId="urn:microsoft.com/office/officeart/2005/8/layout/vList2"/>
    <dgm:cxn modelId="{8DAA2589-453D-2D46-AC8C-3475F7E6FF07}" type="presParOf" srcId="{0ACE2193-EDF6-2547-88C2-4694A4A0C10D}" destId="{088CA2C7-896D-EB48-87AB-54A15218A9A8}" srcOrd="9" destOrd="0" presId="urn:microsoft.com/office/officeart/2005/8/layout/vList2"/>
    <dgm:cxn modelId="{ADBC9DBA-5230-9140-9040-9B4843F62F39}" type="presParOf" srcId="{0ACE2193-EDF6-2547-88C2-4694A4A0C10D}" destId="{79E6966A-8495-8B4A-A171-D992817665DF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016995-3F19-B946-94C8-11E41FD3FE4E}">
      <dsp:nvSpPr>
        <dsp:cNvPr id="0" name=""/>
        <dsp:cNvSpPr/>
      </dsp:nvSpPr>
      <dsp:spPr>
        <a:xfrm>
          <a:off x="0" y="4575037"/>
          <a:ext cx="1219932" cy="1000906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3">
                <a:shade val="50000"/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3">
                <a:shade val="50000"/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 w="635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6762" tIns="135128" rIns="86762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Look up</a:t>
          </a:r>
        </a:p>
      </dsp:txBody>
      <dsp:txXfrm>
        <a:off x="0" y="4575037"/>
        <a:ext cx="1219932" cy="1000906"/>
      </dsp:txXfrm>
    </dsp:sp>
    <dsp:sp modelId="{154183DB-EB9F-7F42-B761-2AEF13F1D7D8}">
      <dsp:nvSpPr>
        <dsp:cNvPr id="0" name=""/>
        <dsp:cNvSpPr/>
      </dsp:nvSpPr>
      <dsp:spPr>
        <a:xfrm>
          <a:off x="1219932" y="4575037"/>
          <a:ext cx="3659796" cy="1000906"/>
        </a:xfrm>
        <a:prstGeom prst="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"/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238" tIns="190500" rIns="74238" bIns="1905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Look up base word in dictionary.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Look for bold version of the word, and it will tell you the meaning</a:t>
          </a:r>
        </a:p>
      </dsp:txBody>
      <dsp:txXfrm>
        <a:off x="1219932" y="4575037"/>
        <a:ext cx="3659796" cy="1000906"/>
      </dsp:txXfrm>
    </dsp:sp>
    <dsp:sp modelId="{00BAEF16-A992-524D-AEDF-873E5D7BC031}">
      <dsp:nvSpPr>
        <dsp:cNvPr id="0" name=""/>
        <dsp:cNvSpPr/>
      </dsp:nvSpPr>
      <dsp:spPr>
        <a:xfrm rot="10800000">
          <a:off x="0" y="3050657"/>
          <a:ext cx="1219932" cy="1539393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blipFill rotWithShape="1">
          <a:blip xmlns:r="http://schemas.openxmlformats.org/officeDocument/2006/relationships" r:embed="rId1">
            <a:duotone>
              <a:schemeClr val="accent3">
                <a:shade val="50000"/>
                <a:hueOff val="-83881"/>
                <a:satOff val="-2296"/>
                <a:lumOff val="20512"/>
                <a:alphaOff val="0"/>
                <a:shade val="36000"/>
                <a:satMod val="120000"/>
              </a:schemeClr>
              <a:schemeClr val="accent3">
                <a:shade val="50000"/>
                <a:hueOff val="-83881"/>
                <a:satOff val="-2296"/>
                <a:lumOff val="20512"/>
                <a:alphaOff val="0"/>
                <a:tint val="40000"/>
              </a:schemeClr>
            </a:duotone>
          </a:blip>
          <a:tile tx="0" ty="0" sx="60000" sy="59000" flip="none" algn="tl"/>
        </a:blipFill>
        <a:ln w="6350" cap="flat" cmpd="sng" algn="ctr">
          <a:solidFill>
            <a:schemeClr val="accent3">
              <a:shade val="50000"/>
              <a:hueOff val="-83881"/>
              <a:satOff val="-2296"/>
              <a:lumOff val="20512"/>
              <a:alphaOff val="0"/>
            </a:schemeClr>
          </a:solidFill>
          <a:prstDash val="solid"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6762" tIns="135128" rIns="86762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Identify</a:t>
          </a:r>
        </a:p>
      </dsp:txBody>
      <dsp:txXfrm rot="-10800000">
        <a:off x="0" y="3050657"/>
        <a:ext cx="1219932" cy="1000606"/>
      </dsp:txXfrm>
    </dsp:sp>
    <dsp:sp modelId="{B40CAF33-C1EE-C942-8E0E-420574BFE8FA}">
      <dsp:nvSpPr>
        <dsp:cNvPr id="0" name=""/>
        <dsp:cNvSpPr/>
      </dsp:nvSpPr>
      <dsp:spPr>
        <a:xfrm>
          <a:off x="1219932" y="3050657"/>
          <a:ext cx="3659796" cy="1000606"/>
        </a:xfrm>
        <a:prstGeom prst="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"/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238" tIns="190500" rIns="74238" bIns="1905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Identify base word.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Check whether or not a letter is dropped. </a:t>
          </a:r>
        </a:p>
      </dsp:txBody>
      <dsp:txXfrm>
        <a:off x="1219932" y="3050657"/>
        <a:ext cx="3659796" cy="1000606"/>
      </dsp:txXfrm>
    </dsp:sp>
    <dsp:sp modelId="{D57E1B0C-BB4D-3D45-B04F-A90BCC4FECCE}">
      <dsp:nvSpPr>
        <dsp:cNvPr id="0" name=""/>
        <dsp:cNvSpPr/>
      </dsp:nvSpPr>
      <dsp:spPr>
        <a:xfrm rot="10800000">
          <a:off x="0" y="1526276"/>
          <a:ext cx="1219932" cy="1539393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blipFill rotWithShape="1">
          <a:blip xmlns:r="http://schemas.openxmlformats.org/officeDocument/2006/relationships" r:embed="rId1">
            <a:duotone>
              <a:schemeClr val="accent3">
                <a:shade val="50000"/>
                <a:hueOff val="-167762"/>
                <a:satOff val="-4591"/>
                <a:lumOff val="41023"/>
                <a:alphaOff val="0"/>
                <a:shade val="36000"/>
                <a:satMod val="120000"/>
              </a:schemeClr>
              <a:schemeClr val="accent3">
                <a:shade val="50000"/>
                <a:hueOff val="-167762"/>
                <a:satOff val="-4591"/>
                <a:lumOff val="41023"/>
                <a:alphaOff val="0"/>
                <a:tint val="40000"/>
              </a:schemeClr>
            </a:duotone>
          </a:blip>
          <a:tile tx="0" ty="0" sx="60000" sy="59000" flip="none" algn="tl"/>
        </a:blipFill>
        <a:ln w="6350" cap="flat" cmpd="sng" algn="ctr">
          <a:solidFill>
            <a:schemeClr val="accent3">
              <a:shade val="50000"/>
              <a:hueOff val="-167762"/>
              <a:satOff val="-4591"/>
              <a:lumOff val="41023"/>
              <a:alphaOff val="0"/>
            </a:schemeClr>
          </a:solidFill>
          <a:prstDash val="solid"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6762" tIns="135128" rIns="86762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Compare</a:t>
          </a:r>
        </a:p>
      </dsp:txBody>
      <dsp:txXfrm rot="-10800000">
        <a:off x="0" y="1526276"/>
        <a:ext cx="1219932" cy="1000606"/>
      </dsp:txXfrm>
    </dsp:sp>
    <dsp:sp modelId="{3C360AA8-51BD-7347-9872-6C839AB78F6E}">
      <dsp:nvSpPr>
        <dsp:cNvPr id="0" name=""/>
        <dsp:cNvSpPr/>
      </dsp:nvSpPr>
      <dsp:spPr>
        <a:xfrm>
          <a:off x="1219932" y="1526276"/>
          <a:ext cx="3659796" cy="1000606"/>
        </a:xfrm>
        <a:prstGeom prst="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"/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238" tIns="190500" rIns="74238" bIns="1905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Compare to Me-Verbs table.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Look at the example word.</a:t>
          </a:r>
        </a:p>
      </dsp:txBody>
      <dsp:txXfrm>
        <a:off x="1219932" y="1526276"/>
        <a:ext cx="3659796" cy="1000606"/>
      </dsp:txXfrm>
    </dsp:sp>
    <dsp:sp modelId="{06036349-EB56-8A40-83A9-1F792285E3B6}">
      <dsp:nvSpPr>
        <dsp:cNvPr id="0" name=""/>
        <dsp:cNvSpPr/>
      </dsp:nvSpPr>
      <dsp:spPr>
        <a:xfrm rot="10800000">
          <a:off x="0" y="1896"/>
          <a:ext cx="1219932" cy="1539393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blipFill rotWithShape="1">
          <a:blip xmlns:r="http://schemas.openxmlformats.org/officeDocument/2006/relationships" r:embed="rId1">
            <a:duotone>
              <a:schemeClr val="accent3">
                <a:shade val="50000"/>
                <a:hueOff val="-83881"/>
                <a:satOff val="-2296"/>
                <a:lumOff val="20512"/>
                <a:alphaOff val="0"/>
                <a:shade val="36000"/>
                <a:satMod val="120000"/>
              </a:schemeClr>
              <a:schemeClr val="accent3">
                <a:shade val="50000"/>
                <a:hueOff val="-83881"/>
                <a:satOff val="-2296"/>
                <a:lumOff val="20512"/>
                <a:alphaOff val="0"/>
                <a:tint val="40000"/>
              </a:schemeClr>
            </a:duotone>
          </a:blip>
          <a:tile tx="0" ty="0" sx="60000" sy="59000" flip="none" algn="tl"/>
        </a:blipFill>
        <a:ln w="6350" cap="flat" cmpd="sng" algn="ctr">
          <a:solidFill>
            <a:schemeClr val="accent3">
              <a:shade val="50000"/>
              <a:hueOff val="-83881"/>
              <a:satOff val="-2296"/>
              <a:lumOff val="20512"/>
              <a:alphaOff val="0"/>
            </a:schemeClr>
          </a:solidFill>
          <a:prstDash val="solid"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6762" tIns="135128" rIns="86762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Look</a:t>
          </a:r>
        </a:p>
      </dsp:txBody>
      <dsp:txXfrm rot="-10800000">
        <a:off x="0" y="1896"/>
        <a:ext cx="1219932" cy="1000606"/>
      </dsp:txXfrm>
    </dsp:sp>
    <dsp:sp modelId="{3B8F2121-E1A8-8A49-9A5C-21CF7A51EB72}">
      <dsp:nvSpPr>
        <dsp:cNvPr id="0" name=""/>
        <dsp:cNvSpPr/>
      </dsp:nvSpPr>
      <dsp:spPr>
        <a:xfrm>
          <a:off x="1219932" y="1896"/>
          <a:ext cx="3659796" cy="1000606"/>
        </a:xfrm>
        <a:prstGeom prst="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"/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238" tIns="190500" rIns="74238" bIns="1905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Look at the affix attached to the beginning. </a:t>
          </a:r>
        </a:p>
      </dsp:txBody>
      <dsp:txXfrm>
        <a:off x="1219932" y="1896"/>
        <a:ext cx="3659796" cy="10006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EFA5C9-A214-1B46-90D0-3D307664D2A3}">
      <dsp:nvSpPr>
        <dsp:cNvPr id="0" name=""/>
        <dsp:cNvSpPr/>
      </dsp:nvSpPr>
      <dsp:spPr>
        <a:xfrm>
          <a:off x="671416" y="980108"/>
          <a:ext cx="1250481" cy="834071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6896" rIns="56896" bIns="56896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Look at the affix attached to the beginning. Identify which prefix is being used. </a:t>
          </a:r>
        </a:p>
      </dsp:txBody>
      <dsp:txXfrm>
        <a:off x="871493" y="980108"/>
        <a:ext cx="1050404" cy="834071"/>
      </dsp:txXfrm>
    </dsp:sp>
    <dsp:sp modelId="{D07475FE-5DE9-1746-A7D6-458C3BC1D276}">
      <dsp:nvSpPr>
        <dsp:cNvPr id="0" name=""/>
        <dsp:cNvSpPr/>
      </dsp:nvSpPr>
      <dsp:spPr>
        <a:xfrm>
          <a:off x="671416" y="1814179"/>
          <a:ext cx="1250481" cy="834071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6896" rIns="56896" bIns="56896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kern="1200" dirty="0" err="1"/>
            <a:t>MEMbuangi</a:t>
          </a:r>
          <a:endParaRPr lang="en-US" sz="800" kern="1200" dirty="0"/>
        </a:p>
      </dsp:txBody>
      <dsp:txXfrm>
        <a:off x="871493" y="1814179"/>
        <a:ext cx="1050404" cy="834071"/>
      </dsp:txXfrm>
    </dsp:sp>
    <dsp:sp modelId="{A8B4FEE7-CD80-6147-ADE4-04339F533ED7}">
      <dsp:nvSpPr>
        <dsp:cNvPr id="0" name=""/>
        <dsp:cNvSpPr/>
      </dsp:nvSpPr>
      <dsp:spPr>
        <a:xfrm>
          <a:off x="4492" y="646646"/>
          <a:ext cx="833654" cy="833654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lt1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Look</a:t>
          </a:r>
        </a:p>
      </dsp:txBody>
      <dsp:txXfrm>
        <a:off x="126578" y="768732"/>
        <a:ext cx="589482" cy="589482"/>
      </dsp:txXfrm>
    </dsp:sp>
    <dsp:sp modelId="{7A1190A7-4825-FE42-AA52-EF8BABF3A2B1}">
      <dsp:nvSpPr>
        <dsp:cNvPr id="0" name=""/>
        <dsp:cNvSpPr/>
      </dsp:nvSpPr>
      <dsp:spPr>
        <a:xfrm>
          <a:off x="2755552" y="980108"/>
          <a:ext cx="1250481" cy="834071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6896" rIns="56896" bIns="56896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Compare to Me-Verbs table. Look at the example word</a:t>
          </a:r>
        </a:p>
      </dsp:txBody>
      <dsp:txXfrm>
        <a:off x="2955629" y="980108"/>
        <a:ext cx="1050404" cy="834071"/>
      </dsp:txXfrm>
    </dsp:sp>
    <dsp:sp modelId="{3CF0FD5D-85FD-6C41-980A-154E0393B989}">
      <dsp:nvSpPr>
        <dsp:cNvPr id="0" name=""/>
        <dsp:cNvSpPr/>
      </dsp:nvSpPr>
      <dsp:spPr>
        <a:xfrm>
          <a:off x="2755552" y="1814179"/>
          <a:ext cx="1250481" cy="834071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6896" rIns="56896" bIns="56896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 err="1"/>
            <a:t>MEMbuang</a:t>
          </a:r>
          <a:r>
            <a:rPr lang="en-US" sz="800" kern="1200" dirty="0"/>
            <a:t> Vs </a:t>
          </a:r>
          <a:r>
            <a:rPr lang="en-US" sz="800" kern="1200" dirty="0" err="1"/>
            <a:t>MEMbantu</a:t>
          </a:r>
          <a:r>
            <a:rPr lang="en-US" sz="800" kern="1200" dirty="0"/>
            <a:t>.</a:t>
          </a:r>
        </a:p>
      </dsp:txBody>
      <dsp:txXfrm>
        <a:off x="2955629" y="1814179"/>
        <a:ext cx="1050404" cy="834071"/>
      </dsp:txXfrm>
    </dsp:sp>
    <dsp:sp modelId="{40134731-0790-0D45-B998-7FCA03C23C71}">
      <dsp:nvSpPr>
        <dsp:cNvPr id="0" name=""/>
        <dsp:cNvSpPr/>
      </dsp:nvSpPr>
      <dsp:spPr>
        <a:xfrm>
          <a:off x="2088629" y="646646"/>
          <a:ext cx="833654" cy="833654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lt1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Compare</a:t>
          </a:r>
        </a:p>
      </dsp:txBody>
      <dsp:txXfrm>
        <a:off x="2210715" y="768732"/>
        <a:ext cx="589482" cy="589482"/>
      </dsp:txXfrm>
    </dsp:sp>
    <dsp:sp modelId="{639F4AD7-2097-CD4F-8858-DB52CDA7D983}">
      <dsp:nvSpPr>
        <dsp:cNvPr id="0" name=""/>
        <dsp:cNvSpPr/>
      </dsp:nvSpPr>
      <dsp:spPr>
        <a:xfrm>
          <a:off x="4839689" y="980108"/>
          <a:ext cx="1250481" cy="834071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6896" rIns="56896" bIns="56896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Identify base word. 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 dirty="0"/>
            <a:t>Check whether or not a letter is dropped.</a:t>
          </a:r>
        </a:p>
      </dsp:txBody>
      <dsp:txXfrm>
        <a:off x="5039766" y="980108"/>
        <a:ext cx="1050404" cy="834071"/>
      </dsp:txXfrm>
    </dsp:sp>
    <dsp:sp modelId="{294D253D-4F08-C348-B7EE-F9E351F7B685}">
      <dsp:nvSpPr>
        <dsp:cNvPr id="0" name=""/>
        <dsp:cNvSpPr/>
      </dsp:nvSpPr>
      <dsp:spPr>
        <a:xfrm>
          <a:off x="4839689" y="1814179"/>
          <a:ext cx="1250481" cy="834071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6896" rIns="56896" bIns="56896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BUANG </a:t>
          </a:r>
        </a:p>
      </dsp:txBody>
      <dsp:txXfrm>
        <a:off x="5039766" y="1814179"/>
        <a:ext cx="1050404" cy="834071"/>
      </dsp:txXfrm>
    </dsp:sp>
    <dsp:sp modelId="{003C4ECB-F970-2449-83AE-FF887E769F0C}">
      <dsp:nvSpPr>
        <dsp:cNvPr id="0" name=""/>
        <dsp:cNvSpPr/>
      </dsp:nvSpPr>
      <dsp:spPr>
        <a:xfrm>
          <a:off x="4172765" y="646646"/>
          <a:ext cx="833654" cy="833654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lt1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Identify</a:t>
          </a:r>
        </a:p>
      </dsp:txBody>
      <dsp:txXfrm>
        <a:off x="4294851" y="768732"/>
        <a:ext cx="589482" cy="589482"/>
      </dsp:txXfrm>
    </dsp:sp>
    <dsp:sp modelId="{0F6DD685-465A-BA4A-ACCF-A889A77905D3}">
      <dsp:nvSpPr>
        <dsp:cNvPr id="0" name=""/>
        <dsp:cNvSpPr/>
      </dsp:nvSpPr>
      <dsp:spPr>
        <a:xfrm>
          <a:off x="6923825" y="980108"/>
          <a:ext cx="1250481" cy="834071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6896" rIns="56896" bIns="56896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Look up base word in dictionary. Look for bold version of the word, and it will tell you the meaning</a:t>
          </a:r>
        </a:p>
      </dsp:txBody>
      <dsp:txXfrm>
        <a:off x="7123902" y="980108"/>
        <a:ext cx="1050404" cy="834071"/>
      </dsp:txXfrm>
    </dsp:sp>
    <dsp:sp modelId="{B2C0312F-0A71-8C4E-84AF-4D3A8F7FD3A9}">
      <dsp:nvSpPr>
        <dsp:cNvPr id="0" name=""/>
        <dsp:cNvSpPr/>
      </dsp:nvSpPr>
      <dsp:spPr>
        <a:xfrm>
          <a:off x="6923825" y="1814179"/>
          <a:ext cx="1250481" cy="834071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6896" rIns="56896" bIns="56896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" kern="1200" dirty="0"/>
            <a:t>BUANG-&gt; throw</a:t>
          </a:r>
          <a:endParaRPr lang="en-US" sz="8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600" kern="1200" dirty="0"/>
            <a:t>MEMBUANG= to throw away</a:t>
          </a:r>
          <a:endParaRPr lang="en-US" sz="600" kern="1200" dirty="0"/>
        </a:p>
      </dsp:txBody>
      <dsp:txXfrm>
        <a:off x="7123902" y="1814179"/>
        <a:ext cx="1050404" cy="834071"/>
      </dsp:txXfrm>
    </dsp:sp>
    <dsp:sp modelId="{05F69405-716E-3547-8AF3-C82837F645EB}">
      <dsp:nvSpPr>
        <dsp:cNvPr id="0" name=""/>
        <dsp:cNvSpPr/>
      </dsp:nvSpPr>
      <dsp:spPr>
        <a:xfrm>
          <a:off x="6256901" y="646646"/>
          <a:ext cx="833654" cy="833654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lt1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Look up</a:t>
          </a:r>
        </a:p>
      </dsp:txBody>
      <dsp:txXfrm>
        <a:off x="6378987" y="768732"/>
        <a:ext cx="589482" cy="589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CFF390-0D93-C44C-8575-C53555EFCACE}">
      <dsp:nvSpPr>
        <dsp:cNvPr id="0" name=""/>
        <dsp:cNvSpPr/>
      </dsp:nvSpPr>
      <dsp:spPr>
        <a:xfrm>
          <a:off x="0" y="28722"/>
          <a:ext cx="7543800" cy="538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/>
            <a:t>MENGhitamKAN</a:t>
          </a:r>
          <a:endParaRPr lang="en-US" sz="2300" kern="1200"/>
        </a:p>
      </dsp:txBody>
      <dsp:txXfrm>
        <a:off x="26273" y="54995"/>
        <a:ext cx="7491254" cy="485654"/>
      </dsp:txXfrm>
    </dsp:sp>
    <dsp:sp modelId="{290C6E5A-6E78-8341-B530-F434451C8956}">
      <dsp:nvSpPr>
        <dsp:cNvPr id="0" name=""/>
        <dsp:cNvSpPr/>
      </dsp:nvSpPr>
      <dsp:spPr>
        <a:xfrm>
          <a:off x="0" y="633162"/>
          <a:ext cx="7543800" cy="538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/>
            <a:t>MEnanti</a:t>
          </a:r>
          <a:endParaRPr lang="en-US" sz="2300" kern="1200"/>
        </a:p>
      </dsp:txBody>
      <dsp:txXfrm>
        <a:off x="26273" y="659435"/>
        <a:ext cx="7491254" cy="485654"/>
      </dsp:txXfrm>
    </dsp:sp>
    <dsp:sp modelId="{AFB49BE4-A469-2746-88AD-04EE923C023F}">
      <dsp:nvSpPr>
        <dsp:cNvPr id="0" name=""/>
        <dsp:cNvSpPr/>
      </dsp:nvSpPr>
      <dsp:spPr>
        <a:xfrm>
          <a:off x="0" y="1237602"/>
          <a:ext cx="7543800" cy="538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/>
            <a:t>MENYapa</a:t>
          </a:r>
          <a:endParaRPr lang="en-US" sz="2300" kern="1200"/>
        </a:p>
      </dsp:txBody>
      <dsp:txXfrm>
        <a:off x="26273" y="1263875"/>
        <a:ext cx="7491254" cy="485654"/>
      </dsp:txXfrm>
    </dsp:sp>
    <dsp:sp modelId="{4BAE7746-1C6D-5846-9C32-6C0AD6E6293B}">
      <dsp:nvSpPr>
        <dsp:cNvPr id="0" name=""/>
        <dsp:cNvSpPr/>
      </dsp:nvSpPr>
      <dsp:spPr>
        <a:xfrm>
          <a:off x="0" y="1842042"/>
          <a:ext cx="7543800" cy="538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/>
            <a:t>menUNGGU</a:t>
          </a:r>
          <a:endParaRPr lang="en-US" sz="2300" kern="1200"/>
        </a:p>
      </dsp:txBody>
      <dsp:txXfrm>
        <a:off x="26273" y="1868315"/>
        <a:ext cx="7491254" cy="485654"/>
      </dsp:txXfrm>
    </dsp:sp>
    <dsp:sp modelId="{3B461A21-CE45-6342-97CA-52D0F1FF0715}">
      <dsp:nvSpPr>
        <dsp:cNvPr id="0" name=""/>
        <dsp:cNvSpPr/>
      </dsp:nvSpPr>
      <dsp:spPr>
        <a:xfrm>
          <a:off x="0" y="2446482"/>
          <a:ext cx="7543800" cy="538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/>
            <a:t>tinggalKAN</a:t>
          </a:r>
          <a:endParaRPr lang="en-US" sz="2300" kern="1200"/>
        </a:p>
      </dsp:txBody>
      <dsp:txXfrm>
        <a:off x="26273" y="2472755"/>
        <a:ext cx="7491254" cy="485654"/>
      </dsp:txXfrm>
    </dsp:sp>
    <dsp:sp modelId="{79E6966A-8495-8B4A-A171-D992817665DF}">
      <dsp:nvSpPr>
        <dsp:cNvPr id="0" name=""/>
        <dsp:cNvSpPr/>
      </dsp:nvSpPr>
      <dsp:spPr>
        <a:xfrm>
          <a:off x="0" y="3050922"/>
          <a:ext cx="7543800" cy="538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/>
            <a:t>kerjaAN</a:t>
          </a:r>
          <a:endParaRPr lang="en-US" sz="2300" kern="1200"/>
        </a:p>
      </dsp:txBody>
      <dsp:txXfrm>
        <a:off x="26273" y="3077195"/>
        <a:ext cx="7491254" cy="485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9B894-AD8E-CA43-985F-A8C43B1EA094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B09F353F-F065-2F48-BB6C-962C8B68A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66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9B894-AD8E-CA43-985F-A8C43B1EA094}" type="datetimeFigureOut">
              <a:rPr lang="en-US" smtClean="0"/>
              <a:t>11/9/18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353F-F065-2F48-BB6C-962C8B68A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4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9B894-AD8E-CA43-985F-A8C43B1EA094}" type="datetimeFigureOut">
              <a:rPr lang="en-US" smtClean="0"/>
              <a:t>11/9/18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353F-F065-2F48-BB6C-962C8B68A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22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9B894-AD8E-CA43-985F-A8C43B1EA094}" type="datetimeFigureOut">
              <a:rPr lang="en-US" smtClean="0"/>
              <a:t>11/9/18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353F-F065-2F48-BB6C-962C8B68A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1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E29B894-AD8E-CA43-985F-A8C43B1EA094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B09F353F-F065-2F48-BB6C-962C8B68A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1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9B894-AD8E-CA43-985F-A8C43B1EA094}" type="datetimeFigureOut">
              <a:rPr lang="en-US" smtClean="0"/>
              <a:t>11/9/18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353F-F065-2F48-BB6C-962C8B68A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38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9B894-AD8E-CA43-985F-A8C43B1EA094}" type="datetimeFigureOut">
              <a:rPr lang="en-US" smtClean="0"/>
              <a:t>11/9/18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353F-F065-2F48-BB6C-962C8B68A2B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215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E29B894-AD8E-CA43-985F-A8C43B1EA094}" type="datetimeFigureOut">
              <a:rPr lang="en-US" smtClean="0"/>
              <a:t>11/9/18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353F-F065-2F48-BB6C-962C8B68A2B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3172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9B894-AD8E-CA43-985F-A8C43B1EA094}" type="datetimeFigureOut">
              <a:rPr lang="en-US" smtClean="0"/>
              <a:t>11/9/18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353F-F065-2F48-BB6C-962C8B68A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206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9B894-AD8E-CA43-985F-A8C43B1EA094}" type="datetimeFigureOut">
              <a:rPr lang="en-US" smtClean="0"/>
              <a:t>11/9/18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353F-F065-2F48-BB6C-962C8B68A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34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9B894-AD8E-CA43-985F-A8C43B1EA094}" type="datetimeFigureOut">
              <a:rPr lang="en-US" smtClean="0"/>
              <a:t>11/9/18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353F-F065-2F48-BB6C-962C8B68A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79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E29B894-AD8E-CA43-985F-A8C43B1EA094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B09F353F-F065-2F48-BB6C-962C8B68A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0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2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8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iff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microsoft.com/office/2007/relationships/hdphoto" Target="../media/hdphoto2.wdp"/><Relationship Id="rId7" Type="http://schemas.openxmlformats.org/officeDocument/2006/relationships/diagramLayout" Target="../diagrams/layou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microsoft.com/office/2007/relationships/hdphoto" Target="../media/hdphoto1.wdp"/><Relationship Id="rId10" Type="http://schemas.microsoft.com/office/2007/relationships/diagramDrawing" Target="../diagrams/drawing2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28659E-412C-4600-B45E-BAE370BC2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EA98B0-8B8E-DA41-B501-A16D8E5D6B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506" r="-1" b="22806"/>
          <a:stretch/>
        </p:blipFill>
        <p:spPr>
          <a:xfrm>
            <a:off x="20" y="10"/>
            <a:ext cx="9143980" cy="68579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E95896B-6905-4618-A7DF-DED8A61FB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48BD8C-4984-4138-94CA-2DC5F39DC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475220" cy="3035808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Being Language Detectives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Dictionary Skills</a:t>
            </a:r>
          </a:p>
        </p:txBody>
      </p:sp>
    </p:spTree>
    <p:extLst>
      <p:ext uri="{BB962C8B-B14F-4D97-AF65-F5344CB8AC3E}">
        <p14:creationId xmlns:p14="http://schemas.microsoft.com/office/powerpoint/2010/main" val="1045595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9AC65-9BCD-E443-BC5D-18D0027AE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Detective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78844-01FF-5A4D-A9C6-A23438888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have been given the case of deciphering the code for </a:t>
            </a:r>
          </a:p>
        </p:txBody>
      </p:sp>
    </p:spTree>
    <p:extLst>
      <p:ext uri="{BB962C8B-B14F-4D97-AF65-F5344CB8AC3E}">
        <p14:creationId xmlns:p14="http://schemas.microsoft.com/office/powerpoint/2010/main" val="617149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6014F-63DF-3D41-8D65-F8A6C2373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Siap</a:t>
            </a:r>
            <a:r>
              <a:rPr lang="en-US" dirty="0"/>
              <a:t>…? Ayo!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C72EB-1BD1-234B-873B-5E1222DC28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359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>
            <a:extLst>
              <a:ext uri="{FF2B5EF4-FFF2-40B4-BE49-F238E27FC236}">
                <a16:creationId xmlns:a16="http://schemas.microsoft.com/office/drawing/2014/main" id="{3FD711E9-7F79-40A9-8D9E-4AE293C154A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100" y="2013293"/>
            <a:ext cx="75438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1FB26F-D2D7-D545-A22A-0319D3489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386" y="484632"/>
            <a:ext cx="7543800" cy="1609344"/>
          </a:xfrm>
        </p:spPr>
        <p:txBody>
          <a:bodyPr>
            <a:normAutofit/>
          </a:bodyPr>
          <a:lstStyle/>
          <a:p>
            <a:r>
              <a:rPr lang="en-AU"/>
              <a:t>Dictionary Race</a:t>
            </a:r>
            <a:endParaRPr lang="en-US" dirty="0"/>
          </a:p>
        </p:txBody>
      </p:sp>
      <p:graphicFrame>
        <p:nvGraphicFramePr>
          <p:cNvPr id="19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3661240"/>
              </p:ext>
            </p:extLst>
          </p:nvPr>
        </p:nvGraphicFramePr>
        <p:xfrm>
          <a:off x="802481" y="2385390"/>
          <a:ext cx="75438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4243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2ECFF390-0D93-C44C-8575-C53555EFC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graphicEl>
                                              <a:dgm id="{2ECFF390-0D93-C44C-8575-C53555EFC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graphicEl>
                                              <a:dgm id="{2ECFF390-0D93-C44C-8575-C53555EFC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290C6E5A-6E78-8341-B530-F434451C89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>
                                            <p:graphicEl>
                                              <a:dgm id="{290C6E5A-6E78-8341-B530-F434451C89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>
                                            <p:graphicEl>
                                              <a:dgm id="{290C6E5A-6E78-8341-B530-F434451C89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AFB49BE4-A469-2746-88AD-04EE923C0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>
                                            <p:graphicEl>
                                              <a:dgm id="{AFB49BE4-A469-2746-88AD-04EE923C0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>
                                            <p:graphicEl>
                                              <a:dgm id="{AFB49BE4-A469-2746-88AD-04EE923C0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4BAE7746-1C6D-5846-9C32-6C0AD6E62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>
                                            <p:graphicEl>
                                              <a:dgm id="{4BAE7746-1C6D-5846-9C32-6C0AD6E62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>
                                            <p:graphicEl>
                                              <a:dgm id="{4BAE7746-1C6D-5846-9C32-6C0AD6E62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3B461A21-CE45-6342-97CA-52D0F1FF0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>
                                            <p:graphicEl>
                                              <a:dgm id="{3B461A21-CE45-6342-97CA-52D0F1FF0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>
                                            <p:graphicEl>
                                              <a:dgm id="{3B461A21-CE45-6342-97CA-52D0F1FF0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79E6966A-8495-8B4A-A171-D99281766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>
                                            <p:graphicEl>
                                              <a:dgm id="{79E6966A-8495-8B4A-A171-D99281766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graphicEl>
                                              <a:dgm id="{79E6966A-8495-8B4A-A171-D99281766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F95CF-4276-644D-B11C-6BB08B25B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Bonus question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FC801-CA91-8B44-8C4D-E3C8962A4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What other affix did you notice attached to these base words?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76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Hints on How to Use it Effectively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Know your affixes, especially “me-” verbs, so it makes it easier to identify base words.</a:t>
            </a:r>
          </a:p>
          <a:p>
            <a:r>
              <a:rPr lang="en-US" dirty="0"/>
              <a:t>Look at the example sentences to gain a stronger grasp of how the word is used.</a:t>
            </a:r>
          </a:p>
          <a:p>
            <a:r>
              <a:rPr lang="en-US" dirty="0"/>
              <a:t>Imitate those sentences in your own writing if possible.</a:t>
            </a:r>
          </a:p>
          <a:p>
            <a:r>
              <a:rPr lang="en-US" dirty="0"/>
              <a:t>Do not look up every single word you don’t know that you read in a text.</a:t>
            </a:r>
          </a:p>
          <a:p>
            <a:r>
              <a:rPr lang="en-US" dirty="0"/>
              <a:t>Practice identifying key terms in writing.</a:t>
            </a:r>
          </a:p>
        </p:txBody>
      </p:sp>
    </p:spTree>
    <p:extLst>
      <p:ext uri="{BB962C8B-B14F-4D97-AF65-F5344CB8AC3E}">
        <p14:creationId xmlns:p14="http://schemas.microsoft.com/office/powerpoint/2010/main" val="4229589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05E6F-7808-CA47-B09E-5FA78F11B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C8264-44E9-EB49-B96A-7A52594B7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the end of this lesson, you will be able to:</a:t>
            </a:r>
          </a:p>
          <a:p>
            <a:endParaRPr lang="en-US" dirty="0"/>
          </a:p>
          <a:p>
            <a:r>
              <a:rPr lang="en-US" dirty="0"/>
              <a:t>Identify what is a </a:t>
            </a:r>
            <a:r>
              <a:rPr lang="en-US" dirty="0" err="1"/>
              <a:t>meN</a:t>
            </a:r>
            <a:r>
              <a:rPr lang="en-US" dirty="0"/>
              <a:t>- verb</a:t>
            </a:r>
          </a:p>
          <a:p>
            <a:r>
              <a:rPr lang="en-US" dirty="0"/>
              <a:t>To identify base words</a:t>
            </a:r>
          </a:p>
          <a:p>
            <a:r>
              <a:rPr lang="en-US" dirty="0"/>
              <a:t> To use a dictionary</a:t>
            </a:r>
          </a:p>
        </p:txBody>
      </p:sp>
    </p:spTree>
    <p:extLst>
      <p:ext uri="{BB962C8B-B14F-4D97-AF65-F5344CB8AC3E}">
        <p14:creationId xmlns:p14="http://schemas.microsoft.com/office/powerpoint/2010/main" val="295662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4826B-09CC-4847-A272-2612B24E3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dictionary skills useful?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6C727-63F5-F34E-BB25-5DD691E5E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become more independent in looking up words you don’t know.</a:t>
            </a:r>
          </a:p>
          <a:p>
            <a:r>
              <a:rPr lang="en-US" dirty="0"/>
              <a:t>You can learn new words.</a:t>
            </a:r>
          </a:p>
          <a:p>
            <a:r>
              <a:rPr lang="en-US" dirty="0"/>
              <a:t>You can make up silly sentences!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027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7CCDA-8EA6-3147-A5E6-3697E82B7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let’s look at some examples. What is the pattern?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E14CC-94DF-FF47-9CE1-31DE07624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 word: play</a:t>
            </a:r>
          </a:p>
          <a:p>
            <a:r>
              <a:rPr lang="en-US" dirty="0" err="1"/>
              <a:t>Bermain</a:t>
            </a:r>
            <a:r>
              <a:rPr lang="en-US" dirty="0"/>
              <a:t>: to play</a:t>
            </a:r>
          </a:p>
          <a:p>
            <a:r>
              <a:rPr lang="en-US" dirty="0" err="1"/>
              <a:t>Pemain</a:t>
            </a:r>
            <a:r>
              <a:rPr lang="en-US" dirty="0"/>
              <a:t>: the player</a:t>
            </a:r>
          </a:p>
          <a:p>
            <a:r>
              <a:rPr lang="en-US" dirty="0" err="1"/>
              <a:t>Pemainan</a:t>
            </a:r>
            <a:r>
              <a:rPr lang="en-US" dirty="0"/>
              <a:t>: the game</a:t>
            </a:r>
          </a:p>
        </p:txBody>
      </p:sp>
    </p:spTree>
    <p:extLst>
      <p:ext uri="{BB962C8B-B14F-4D97-AF65-F5344CB8AC3E}">
        <p14:creationId xmlns:p14="http://schemas.microsoft.com/office/powerpoint/2010/main" val="1097047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0">
            <a:extLst>
              <a:ext uri="{FF2B5EF4-FFF2-40B4-BE49-F238E27FC236}">
                <a16:creationId xmlns:a16="http://schemas.microsoft.com/office/drawing/2014/main" id="{DCC0DCE3-8753-43BB-86D2-6452D91E4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1346946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2">
            <a:extLst>
              <a:ext uri="{FF2B5EF4-FFF2-40B4-BE49-F238E27FC236}">
                <a16:creationId xmlns:a16="http://schemas.microsoft.com/office/drawing/2014/main" id="{D28BC7A6-65CA-4655-8641-7BDE9699B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4299696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4">
            <a:extLst>
              <a:ext uri="{FF2B5EF4-FFF2-40B4-BE49-F238E27FC236}">
                <a16:creationId xmlns:a16="http://schemas.microsoft.com/office/drawing/2014/main" id="{58755CF4-45A8-4971-A14E-D6DE02B48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1484779"/>
            <a:ext cx="7667244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16">
            <a:extLst>
              <a:ext uri="{FF2B5EF4-FFF2-40B4-BE49-F238E27FC236}">
                <a16:creationId xmlns:a16="http://schemas.microsoft.com/office/drawing/2014/main" id="{421F62D5-850C-4310-A813-747E46433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36911" y="4068923"/>
            <a:ext cx="810678" cy="1080902"/>
            <a:chOff x="9685338" y="4460675"/>
            <a:chExt cx="1080904" cy="108090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AD4B505-4A68-456B-9AFD-344192BE9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7F9A339-5395-403B-B163-DFDDD9E09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2" name="Rectangle 20">
            <a:extLst>
              <a:ext uri="{FF2B5EF4-FFF2-40B4-BE49-F238E27FC236}">
                <a16:creationId xmlns:a16="http://schemas.microsoft.com/office/drawing/2014/main" id="{0459C7A8-9F3A-4BFD-AB69-3F23A8D94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5715" y="-1"/>
            <a:ext cx="915543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" name="Rectangle 22">
            <a:extLst>
              <a:ext uri="{FF2B5EF4-FFF2-40B4-BE49-F238E27FC236}">
                <a16:creationId xmlns:a16="http://schemas.microsoft.com/office/drawing/2014/main" id="{7C0FA09C-1B86-4BC1-8793-3DC3ECCC9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7367"/>
            <a:ext cx="9144000" cy="261046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2090E5-58A5-F84F-BE2E-DE398D322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670" y="4355692"/>
            <a:ext cx="6814455" cy="147222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5400" kern="1200" cap="all" baseline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How does a dictionary work??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EE8D5-FA15-6040-92E0-2D40B32ED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386" y="5908302"/>
            <a:ext cx="6789420" cy="36448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900"/>
              <a:t>How does a BILINGUAL dictionary work?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F31DC6-8CDC-1F48-BE9A-B5F8790C29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963" y="474800"/>
            <a:ext cx="3451003" cy="34510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D65BA4-4515-7840-A02C-DA7541EF6F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7097" y="474800"/>
            <a:ext cx="3451003" cy="3451003"/>
          </a:xfrm>
          <a:prstGeom prst="rect">
            <a:avLst/>
          </a:prstGeom>
        </p:spPr>
      </p:pic>
      <p:grpSp>
        <p:nvGrpSpPr>
          <p:cNvPr id="34" name="Group 24">
            <a:extLst>
              <a:ext uri="{FF2B5EF4-FFF2-40B4-BE49-F238E27FC236}">
                <a16:creationId xmlns:a16="http://schemas.microsoft.com/office/drawing/2014/main" id="{A560C308-AF88-4E6B-B601-74A5B889E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84192" y="5111496"/>
            <a:ext cx="810678" cy="1080902"/>
            <a:chOff x="9685338" y="4460675"/>
            <a:chExt cx="1080904" cy="1080902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C989C99-37FA-4068-B9DC-2E0199A20A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7DA07CC-C857-4245-BE87-DBEDE8BC6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9396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A39C8-8B28-5544-9146-1822D0876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639704"/>
            <a:ext cx="2474684" cy="5577840"/>
          </a:xfrm>
        </p:spPr>
        <p:txBody>
          <a:bodyPr anchor="ctr">
            <a:normAutofit/>
          </a:bodyPr>
          <a:lstStyle/>
          <a:p>
            <a:pPr algn="ctr"/>
            <a:r>
              <a:rPr lang="en-AU"/>
              <a:t>meN+ words</a:t>
            </a:r>
            <a:br>
              <a:rPr lang="en-AU"/>
            </a:br>
            <a:r>
              <a:rPr lang="en-AU"/>
              <a:t>Working out the base word</a:t>
            </a:r>
            <a:endParaRPr lang="en-US"/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2125149"/>
              </p:ext>
            </p:extLst>
          </p:nvPr>
        </p:nvGraphicFramePr>
        <p:xfrm>
          <a:off x="3676104" y="639705"/>
          <a:ext cx="4879728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7465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cintosh HD:Users:leeje:Desktop:kamus.pn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407" r="-24407" b="13037"/>
          <a:stretch/>
        </p:blipFill>
        <p:spPr bwMode="auto">
          <a:xfrm>
            <a:off x="457200" y="1849969"/>
            <a:ext cx="7922355" cy="36861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2820222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5FB4329C-BF98-421E-8A0D-43A2CF95E1D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F3CDC6B8-20F2-4C8D-8599-EC572C0BFF5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0"/>
            <a:ext cx="9144000" cy="229583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4342043-9755-451A-9341-6461ADE858EA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52F7E87-CD4F-40F9-978A-356F63B76EE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3B1ED61-05D6-47CD-8878-8406A83BDF4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2A39C8-8B28-5544-9146-1822D0876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386" y="4846002"/>
            <a:ext cx="7543800" cy="1522993"/>
          </a:xfrm>
        </p:spPr>
        <p:txBody>
          <a:bodyPr>
            <a:normAutofit/>
          </a:bodyPr>
          <a:lstStyle/>
          <a:p>
            <a:r>
              <a:rPr lang="en-AU" sz="5200"/>
              <a:t>membUANG</a:t>
            </a:r>
            <a:endParaRPr lang="en-US" sz="5200"/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5504432"/>
              </p:ext>
            </p:extLst>
          </p:nvPr>
        </p:nvGraphicFramePr>
        <p:xfrm>
          <a:off x="482599" y="633637"/>
          <a:ext cx="8178800" cy="3294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554003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7731E-B1B0-234E-8D0F-36E42C108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DA458-E570-C342-954F-32C8BEE76B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 out the following base words:</a:t>
            </a:r>
          </a:p>
          <a:p>
            <a:endParaRPr lang="en-US" dirty="0"/>
          </a:p>
          <a:p>
            <a:r>
              <a:rPr lang="en-US" dirty="0" err="1"/>
              <a:t>Membaca</a:t>
            </a:r>
            <a:endParaRPr lang="en-US" dirty="0"/>
          </a:p>
          <a:p>
            <a:r>
              <a:rPr lang="en-US" dirty="0" err="1"/>
              <a:t>Mendengarkan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0555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{17DCDF46-3A78-DE43-90EA-78BE2C338FA8}tf10001070</Template>
  <TotalTime>289</TotalTime>
  <Words>380</Words>
  <Application>Microsoft Macintosh PowerPoint</Application>
  <PresentationFormat>On-screen Show (4:3)</PresentationFormat>
  <Paragraphs>69</Paragraphs>
  <Slides>14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Rockwell</vt:lpstr>
      <vt:lpstr>Rockwell Condensed</vt:lpstr>
      <vt:lpstr>Rockwell Extra Bold</vt:lpstr>
      <vt:lpstr>Wingdings</vt:lpstr>
      <vt:lpstr>Wood Type</vt:lpstr>
      <vt:lpstr>Being Language Detectives</vt:lpstr>
      <vt:lpstr>Today’s Goal</vt:lpstr>
      <vt:lpstr>Why are dictionary skills useful? </vt:lpstr>
      <vt:lpstr>So let’s look at some examples. What is the pattern?</vt:lpstr>
      <vt:lpstr>How does a dictionary work??</vt:lpstr>
      <vt:lpstr>meN+ words Working out the base word</vt:lpstr>
      <vt:lpstr>PowerPoint Presentation</vt:lpstr>
      <vt:lpstr>membUANG</vt:lpstr>
      <vt:lpstr>Let’s Practice</vt:lpstr>
      <vt:lpstr>Language Detective</vt:lpstr>
      <vt:lpstr>Siap…? Ayo!</vt:lpstr>
      <vt:lpstr>Dictionary Race</vt:lpstr>
      <vt:lpstr>Bonus question</vt:lpstr>
      <vt:lpstr>Hints on How to Use it Effectively</vt:lpstr>
    </vt:vector>
  </TitlesOfParts>
  <Company>Tranby College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Dictionary Skills</dc:title>
  <dc:creator>Admin</dc:creator>
  <cp:lastModifiedBy>Jenai Lee</cp:lastModifiedBy>
  <cp:revision>22</cp:revision>
  <dcterms:created xsi:type="dcterms:W3CDTF">2013-06-20T13:49:57Z</dcterms:created>
  <dcterms:modified xsi:type="dcterms:W3CDTF">2018-11-09T03:54:49Z</dcterms:modified>
</cp:coreProperties>
</file>