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64" r:id="rId3"/>
    <p:sldId id="262" r:id="rId4"/>
    <p:sldId id="268" r:id="rId5"/>
    <p:sldId id="269" r:id="rId6"/>
    <p:sldId id="267" r:id="rId7"/>
    <p:sldId id="260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3" d="100"/>
          <a:sy n="73" d="100"/>
        </p:scale>
        <p:origin x="-10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2472-C132-4366-91AD-2DA07341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2472-C132-4366-91AD-2DA07341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2472-C132-4366-91AD-2DA07341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E62472-C132-4366-91AD-2DA073411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2472-C132-4366-91AD-2DA07341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2472-C132-4366-91AD-2DA07341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2472-C132-4366-91AD-2DA07341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2472-C132-4366-91AD-2DA07341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E62472-C132-4366-91AD-2DA073411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AB5BE0-E013-4588-BC96-8A5A40344386}" type="datetimeFigureOut">
              <a:rPr lang="en-US" smtClean="0"/>
              <a:pPr/>
              <a:t>28/02/14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CE62472-C132-4366-91AD-2DA073411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64" y="3356992"/>
            <a:ext cx="37338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Indonesia –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55576" y="1844824"/>
            <a:ext cx="4608512" cy="4392488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halkduster"/>
                <a:cs typeface="Chalkduster"/>
              </a:rPr>
              <a:t>By being in </a:t>
            </a:r>
            <a:r>
              <a:rPr lang="en-US" sz="2400" dirty="0" smtClean="0">
                <a:latin typeface="Chalkduster"/>
                <a:cs typeface="Chalkduster"/>
              </a:rPr>
              <a:t>this </a:t>
            </a:r>
            <a:r>
              <a:rPr lang="en-US" sz="2400" dirty="0">
                <a:latin typeface="Chalkduster"/>
                <a:cs typeface="Chalkduster"/>
              </a:rPr>
              <a:t>classroom, and learning </a:t>
            </a:r>
            <a:r>
              <a:rPr lang="en-US" sz="2400" dirty="0" err="1" smtClean="0">
                <a:latin typeface="Chalkduster"/>
                <a:cs typeface="Chalkduster"/>
              </a:rPr>
              <a:t>bahasa</a:t>
            </a:r>
            <a:r>
              <a:rPr lang="en-US" sz="2400" dirty="0" smtClean="0">
                <a:latin typeface="Chalkduster"/>
                <a:cs typeface="Chalkduster"/>
              </a:rPr>
              <a:t> Indonesia, </a:t>
            </a:r>
            <a:r>
              <a:rPr lang="en-US" sz="2400" dirty="0">
                <a:latin typeface="Chalkduster"/>
                <a:cs typeface="Chalkduster"/>
              </a:rPr>
              <a:t>you are the small AMAZING number of Australians/person living in Australia who can speak another </a:t>
            </a:r>
            <a:r>
              <a:rPr lang="en-US" sz="2400" dirty="0" smtClean="0">
                <a:latin typeface="Chalkduster"/>
                <a:cs typeface="Chalkduster"/>
              </a:rPr>
              <a:t>language!!</a:t>
            </a:r>
            <a:endParaRPr lang="en-US" sz="2400" dirty="0">
              <a:latin typeface="Chalkduster"/>
              <a:cs typeface="Chalkduster"/>
            </a:endParaRPr>
          </a:p>
        </p:txBody>
      </p:sp>
      <p:pic>
        <p:nvPicPr>
          <p:cNvPr id="5" name="Picture 4" descr="Mr Be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92896"/>
            <a:ext cx="342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5" descr="C:\Documents and Settings\jeny\My Documents\My Pictures\2011\2011_09_25\IMG_2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36" b="117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01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258" b="1225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when you think of Indonesia?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9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when you think of Australia?</a:t>
            </a:r>
            <a:endParaRPr lang="en-US" dirty="0"/>
          </a:p>
        </p:txBody>
      </p:sp>
      <p:pic>
        <p:nvPicPr>
          <p:cNvPr id="6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258" b="12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936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“Speak From Day ONE.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7114" r="-37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513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Ibu</a:t>
            </a:r>
            <a:r>
              <a:rPr lang="en-US" dirty="0" smtClean="0"/>
              <a:t> Lee’s No 1. Rule.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RESPECT</a:t>
            </a:r>
          </a:p>
          <a:p>
            <a:pPr algn="ctr">
              <a:buNone/>
            </a:pPr>
            <a:r>
              <a:rPr lang="en-US" sz="6000" i="1" dirty="0" err="1" smtClean="0"/>
              <a:t>Kehormatan</a:t>
            </a:r>
            <a:endParaRPr lang="en-US" sz="6000" i="1" dirty="0" smtClean="0"/>
          </a:p>
          <a:p>
            <a:pPr algn="ctr"/>
            <a:r>
              <a:rPr lang="en-US" sz="2800" dirty="0"/>
              <a:t>In Indonesian class, you will have to talk a lot about </a:t>
            </a:r>
            <a:r>
              <a:rPr lang="en-US" sz="2800" smtClean="0"/>
              <a:t>yourself</a:t>
            </a:r>
            <a:r>
              <a:rPr lang="en-US" sz="2800" smtClean="0"/>
              <a:t>, </a:t>
            </a:r>
            <a:r>
              <a:rPr lang="en-US" sz="2800" smtClean="0"/>
              <a:t>so </a:t>
            </a:r>
            <a:r>
              <a:rPr lang="en-US" sz="2800" dirty="0"/>
              <a:t>we need to be respectful and kind.</a:t>
            </a:r>
          </a:p>
          <a:p>
            <a:pPr algn="ctr">
              <a:buNone/>
            </a:pPr>
            <a:endParaRPr lang="en-US" sz="6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Be prepared: bring laptop,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Workbook, pencil case, diary.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A4 Exercise book, minimum 64 pages.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Display folder</a:t>
            </a:r>
            <a:r>
              <a:rPr lang="en-US" smtClean="0"/>
              <a:t>/Folder </a:t>
            </a:r>
            <a:r>
              <a:rPr lang="en-US" dirty="0" smtClean="0"/>
              <a:t>– to keep all your loose papers.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Being polite and kind to each other.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you would like to go to the toilet, you must ask in Indonesian… This will be taught to you later.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Completing homework.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21302" b="21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425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2873</TotalTime>
  <Words>185</Words>
  <Application>Microsoft Macintosh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Essential</vt:lpstr>
      <vt:lpstr>Selamat datang! </vt:lpstr>
      <vt:lpstr>Congratulations!</vt:lpstr>
      <vt:lpstr>Tentang saya…</vt:lpstr>
      <vt:lpstr>What do you think when you think of Indonesia?</vt:lpstr>
      <vt:lpstr>What do you think when you think of Australia?</vt:lpstr>
      <vt:lpstr>“Speak From Day ONE.”</vt:lpstr>
      <vt:lpstr>Ibu Lee’s No 1. Rule.</vt:lpstr>
      <vt:lpstr>2. Siap untuk kelas</vt:lpstr>
      <vt:lpstr>3. Belajar dengan semangat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Selamat datang! </dc:title>
  <dc:creator>Jenai</dc:creator>
  <cp:lastModifiedBy>Admin</cp:lastModifiedBy>
  <cp:revision>24</cp:revision>
  <dcterms:created xsi:type="dcterms:W3CDTF">2012-10-28T10:39:15Z</dcterms:created>
  <dcterms:modified xsi:type="dcterms:W3CDTF">2014-02-28T04:03:47Z</dcterms:modified>
</cp:coreProperties>
</file>