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83FD5A-31D5-4219-BF61-2D0146A40F9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76BE28-947E-4F02-97CB-F144B95986AC}">
      <dgm:prSet/>
      <dgm:spPr/>
      <dgm:t>
        <a:bodyPr/>
        <a:lstStyle/>
        <a:p>
          <a:pPr rtl="0"/>
          <a:r>
            <a:rPr lang="en-US" dirty="0" smtClean="0"/>
            <a:t>(</a:t>
          </a:r>
          <a:r>
            <a:rPr lang="en-US" dirty="0" err="1" smtClean="0"/>
            <a:t>Orang</a:t>
          </a:r>
          <a:r>
            <a:rPr lang="en-US" dirty="0" smtClean="0"/>
            <a:t>)</a:t>
          </a:r>
        </a:p>
      </dgm:t>
    </dgm:pt>
    <dgm:pt modelId="{DD020E59-8AD7-4B48-87BF-78BA4D710CD4}" type="parTrans" cxnId="{5C199606-6CFF-4438-9668-F6716B7DAA76}">
      <dgm:prSet/>
      <dgm:spPr/>
      <dgm:t>
        <a:bodyPr/>
        <a:lstStyle/>
        <a:p>
          <a:endParaRPr lang="en-US"/>
        </a:p>
      </dgm:t>
    </dgm:pt>
    <dgm:pt modelId="{AC913DA7-E5C6-4C3A-953F-D124230341FD}" type="sibTrans" cxnId="{5C199606-6CFF-4438-9668-F6716B7DAA76}">
      <dgm:prSet/>
      <dgm:spPr/>
      <dgm:t>
        <a:bodyPr/>
        <a:lstStyle/>
        <a:p>
          <a:endParaRPr lang="en-US"/>
        </a:p>
      </dgm:t>
    </dgm:pt>
    <dgm:pt modelId="{10D84033-44C6-4259-8B2D-BDE756580844}">
      <dgm:prSet/>
      <dgm:spPr/>
      <dgm:t>
        <a:bodyPr/>
        <a:lstStyle/>
        <a:p>
          <a:pPr rtl="0"/>
          <a:r>
            <a:rPr lang="en-US" dirty="0" smtClean="0"/>
            <a:t>(</a:t>
          </a:r>
          <a:r>
            <a:rPr lang="en-US" dirty="0" err="1" smtClean="0"/>
            <a:t>Kata</a:t>
          </a:r>
          <a:r>
            <a:rPr lang="en-US" baseline="0" dirty="0" smtClean="0"/>
            <a:t> </a:t>
          </a:r>
          <a:r>
            <a:rPr lang="en-US" baseline="0" dirty="0" err="1" smtClean="0"/>
            <a:t>sifat</a:t>
          </a:r>
          <a:r>
            <a:rPr lang="en-US" baseline="0" dirty="0" smtClean="0"/>
            <a:t> )</a:t>
          </a:r>
          <a:endParaRPr lang="en-US" dirty="0"/>
        </a:p>
      </dgm:t>
    </dgm:pt>
    <dgm:pt modelId="{8E512370-6537-4A67-83B0-B1119C7BCDAD}" type="parTrans" cxnId="{7510EE63-3A63-413C-8ED4-DA612FA457AF}">
      <dgm:prSet/>
      <dgm:spPr/>
      <dgm:t>
        <a:bodyPr/>
        <a:lstStyle/>
        <a:p>
          <a:endParaRPr lang="en-US"/>
        </a:p>
      </dgm:t>
    </dgm:pt>
    <dgm:pt modelId="{E10B8307-0C0A-4C01-8AE7-75FB779AB6E7}" type="sibTrans" cxnId="{7510EE63-3A63-413C-8ED4-DA612FA457AF}">
      <dgm:prSet/>
      <dgm:spPr/>
      <dgm:t>
        <a:bodyPr/>
        <a:lstStyle/>
        <a:p>
          <a:endParaRPr lang="en-US"/>
        </a:p>
      </dgm:t>
    </dgm:pt>
    <dgm:pt modelId="{E812798C-EFCE-4680-A219-F3012DE80037}">
      <dgm:prSet custT="1"/>
      <dgm:spPr/>
      <dgm:t>
        <a:bodyPr/>
        <a:lstStyle/>
        <a:p>
          <a:pPr rtl="0"/>
          <a:r>
            <a:rPr lang="en-US" sz="3600" dirty="0" err="1" smtClean="0"/>
            <a:t>sekali</a:t>
          </a:r>
          <a:r>
            <a:rPr lang="en-US" sz="3600" dirty="0" smtClean="0"/>
            <a:t>.</a:t>
          </a:r>
          <a:endParaRPr lang="en-US" sz="3600" dirty="0"/>
        </a:p>
      </dgm:t>
    </dgm:pt>
    <dgm:pt modelId="{C1339A75-6E97-410D-9143-AFF9CF6C81D6}" type="parTrans" cxnId="{AA50E631-0FDE-4A2D-982C-FB6976348AAA}">
      <dgm:prSet/>
      <dgm:spPr/>
      <dgm:t>
        <a:bodyPr/>
        <a:lstStyle/>
        <a:p>
          <a:endParaRPr lang="en-US"/>
        </a:p>
      </dgm:t>
    </dgm:pt>
    <dgm:pt modelId="{308741D1-2FDA-4218-9608-CB5EFE062E0F}" type="sibTrans" cxnId="{AA50E631-0FDE-4A2D-982C-FB6976348AAA}">
      <dgm:prSet/>
      <dgm:spPr/>
      <dgm:t>
        <a:bodyPr/>
        <a:lstStyle/>
        <a:p>
          <a:endParaRPr lang="en-US"/>
        </a:p>
      </dgm:t>
    </dgm:pt>
    <dgm:pt modelId="{1B2F0066-7D65-49B0-BF91-F86EDE4BFC23}">
      <dgm:prSet/>
      <dgm:spPr/>
      <dgm:t>
        <a:bodyPr/>
        <a:lstStyle/>
        <a:p>
          <a:r>
            <a:rPr lang="en-US" dirty="0" err="1" smtClean="0"/>
            <a:t>Dia</a:t>
          </a:r>
          <a:endParaRPr lang="en-US" dirty="0"/>
        </a:p>
      </dgm:t>
    </dgm:pt>
    <dgm:pt modelId="{13BB7112-4D40-47A5-9829-1205BEFE4919}" type="parTrans" cxnId="{A5A7E23A-4BC0-4BDD-9AFE-CB3FCE41A84D}">
      <dgm:prSet/>
      <dgm:spPr/>
      <dgm:t>
        <a:bodyPr/>
        <a:lstStyle/>
        <a:p>
          <a:endParaRPr lang="en-US"/>
        </a:p>
      </dgm:t>
    </dgm:pt>
    <dgm:pt modelId="{A10B445B-0B1C-4FC0-9A38-1EBC38804E38}" type="sibTrans" cxnId="{A5A7E23A-4BC0-4BDD-9AFE-CB3FCE41A84D}">
      <dgm:prSet/>
      <dgm:spPr/>
      <dgm:t>
        <a:bodyPr/>
        <a:lstStyle/>
        <a:p>
          <a:endParaRPr lang="en-US"/>
        </a:p>
      </dgm:t>
    </dgm:pt>
    <dgm:pt modelId="{F51C4B94-74A3-40E2-B371-7801E7019F13}">
      <dgm:prSet/>
      <dgm:spPr/>
      <dgm:t>
        <a:bodyPr/>
        <a:lstStyle/>
        <a:p>
          <a:r>
            <a:rPr lang="en-US" dirty="0" err="1" smtClean="0"/>
            <a:t>Mereka</a:t>
          </a:r>
          <a:endParaRPr lang="en-US" dirty="0"/>
        </a:p>
      </dgm:t>
    </dgm:pt>
    <dgm:pt modelId="{D35919E8-44F6-467D-8361-7F70638CB64B}" type="parTrans" cxnId="{8EE82E68-6030-4B43-8CD4-C0C191D8384E}">
      <dgm:prSet/>
      <dgm:spPr/>
      <dgm:t>
        <a:bodyPr/>
        <a:lstStyle/>
        <a:p>
          <a:endParaRPr lang="en-US"/>
        </a:p>
      </dgm:t>
    </dgm:pt>
    <dgm:pt modelId="{75A947CB-2845-4A3B-AD52-C5D99A6E8BE5}" type="sibTrans" cxnId="{8EE82E68-6030-4B43-8CD4-C0C191D8384E}">
      <dgm:prSet/>
      <dgm:spPr/>
      <dgm:t>
        <a:bodyPr/>
        <a:lstStyle/>
        <a:p>
          <a:endParaRPr lang="en-US"/>
        </a:p>
      </dgm:t>
    </dgm:pt>
    <dgm:pt modelId="{DC1FB52E-A839-4BB6-88F2-B6CDA571E42E}">
      <dgm:prSet/>
      <dgm:spPr/>
      <dgm:t>
        <a:bodyPr/>
        <a:lstStyle/>
        <a:p>
          <a:r>
            <a:rPr lang="en-US" dirty="0" err="1" smtClean="0"/>
            <a:t>Adik</a:t>
          </a:r>
          <a:r>
            <a:rPr lang="en-US" dirty="0" smtClean="0"/>
            <a:t> </a:t>
          </a:r>
          <a:r>
            <a:rPr lang="en-US" dirty="0" err="1" smtClean="0"/>
            <a:t>perempuan</a:t>
          </a:r>
          <a:endParaRPr lang="en-US" dirty="0"/>
        </a:p>
      </dgm:t>
    </dgm:pt>
    <dgm:pt modelId="{CD8AC3C7-7603-4400-BF6B-7F4F8022D096}" type="parTrans" cxnId="{3BE9FC97-DACF-482D-8DE8-1E47F51468AF}">
      <dgm:prSet/>
      <dgm:spPr/>
      <dgm:t>
        <a:bodyPr/>
        <a:lstStyle/>
        <a:p>
          <a:endParaRPr lang="en-US"/>
        </a:p>
      </dgm:t>
    </dgm:pt>
    <dgm:pt modelId="{64796E95-22F1-44BF-AC31-A3FE5A6355DA}" type="sibTrans" cxnId="{3BE9FC97-DACF-482D-8DE8-1E47F51468AF}">
      <dgm:prSet/>
      <dgm:spPr/>
      <dgm:t>
        <a:bodyPr/>
        <a:lstStyle/>
        <a:p>
          <a:endParaRPr lang="en-US"/>
        </a:p>
      </dgm:t>
    </dgm:pt>
    <dgm:pt modelId="{6DD3E63E-003F-4C2F-9E82-90229F755366}">
      <dgm:prSet/>
      <dgm:spPr/>
      <dgm:t>
        <a:bodyPr/>
        <a:lstStyle/>
        <a:p>
          <a:r>
            <a:rPr lang="en-US" dirty="0" err="1" smtClean="0"/>
            <a:t>Kakak</a:t>
          </a:r>
          <a:r>
            <a:rPr lang="en-US" dirty="0" smtClean="0"/>
            <a:t> </a:t>
          </a:r>
          <a:r>
            <a:rPr lang="en-US" dirty="0" err="1" smtClean="0"/>
            <a:t>laki-laki</a:t>
          </a:r>
          <a:endParaRPr lang="en-US" dirty="0"/>
        </a:p>
      </dgm:t>
    </dgm:pt>
    <dgm:pt modelId="{70A21646-813F-438C-8F9C-B41F6626AF03}" type="parTrans" cxnId="{943C8A52-ADF4-4A69-9AF3-DFB24AB67022}">
      <dgm:prSet/>
      <dgm:spPr/>
      <dgm:t>
        <a:bodyPr/>
        <a:lstStyle/>
        <a:p>
          <a:endParaRPr lang="en-US"/>
        </a:p>
      </dgm:t>
    </dgm:pt>
    <dgm:pt modelId="{1DFF30E8-541D-4FA4-AE63-A0600EA8CB2F}" type="sibTrans" cxnId="{943C8A52-ADF4-4A69-9AF3-DFB24AB67022}">
      <dgm:prSet/>
      <dgm:spPr/>
      <dgm:t>
        <a:bodyPr/>
        <a:lstStyle/>
        <a:p>
          <a:endParaRPr lang="en-US"/>
        </a:p>
      </dgm:t>
    </dgm:pt>
    <dgm:pt modelId="{A26177A5-F50D-49BA-8C87-1401E4E1FDD7}">
      <dgm:prSet/>
      <dgm:spPr/>
      <dgm:t>
        <a:bodyPr/>
        <a:lstStyle/>
        <a:p>
          <a:r>
            <a:rPr lang="en-US" dirty="0" err="1" smtClean="0"/>
            <a:t>Bapak</a:t>
          </a:r>
          <a:endParaRPr lang="en-US" dirty="0"/>
        </a:p>
      </dgm:t>
    </dgm:pt>
    <dgm:pt modelId="{FE52DA09-3F43-42E9-BF58-98E9F10C093B}" type="parTrans" cxnId="{1EA278CE-1965-41BA-8037-072D74101B30}">
      <dgm:prSet/>
      <dgm:spPr/>
      <dgm:t>
        <a:bodyPr/>
        <a:lstStyle/>
        <a:p>
          <a:endParaRPr lang="en-US"/>
        </a:p>
      </dgm:t>
    </dgm:pt>
    <dgm:pt modelId="{43BBF918-4415-41F7-8ACB-39AD58BFC333}" type="sibTrans" cxnId="{1EA278CE-1965-41BA-8037-072D74101B30}">
      <dgm:prSet/>
      <dgm:spPr/>
      <dgm:t>
        <a:bodyPr/>
        <a:lstStyle/>
        <a:p>
          <a:endParaRPr lang="en-US"/>
        </a:p>
      </dgm:t>
    </dgm:pt>
    <dgm:pt modelId="{108C03A3-D563-4229-84E8-CE39E5C5DBCF}">
      <dgm:prSet/>
      <dgm:spPr/>
      <dgm:t>
        <a:bodyPr/>
        <a:lstStyle/>
        <a:p>
          <a:r>
            <a:rPr lang="en-US" dirty="0" err="1" smtClean="0"/>
            <a:t>Ibu</a:t>
          </a:r>
          <a:endParaRPr lang="en-US" dirty="0"/>
        </a:p>
      </dgm:t>
    </dgm:pt>
    <dgm:pt modelId="{D6ADCE08-56A0-47EE-A409-63525AD91A09}" type="parTrans" cxnId="{F1580F55-9AD8-4F99-92B8-4EA1B18D1453}">
      <dgm:prSet/>
      <dgm:spPr/>
      <dgm:t>
        <a:bodyPr/>
        <a:lstStyle/>
        <a:p>
          <a:endParaRPr lang="en-US"/>
        </a:p>
      </dgm:t>
    </dgm:pt>
    <dgm:pt modelId="{8BDDED71-0976-4B8D-8209-B4A1D7CF0305}" type="sibTrans" cxnId="{F1580F55-9AD8-4F99-92B8-4EA1B18D1453}">
      <dgm:prSet/>
      <dgm:spPr/>
      <dgm:t>
        <a:bodyPr/>
        <a:lstStyle/>
        <a:p>
          <a:endParaRPr lang="en-US"/>
        </a:p>
      </dgm:t>
    </dgm:pt>
    <dgm:pt modelId="{6F92FEAD-EF48-4B21-A0C9-938ED4F47C6C}">
      <dgm:prSet/>
      <dgm:spPr/>
      <dgm:t>
        <a:bodyPr/>
        <a:lstStyle/>
        <a:p>
          <a:r>
            <a:rPr lang="en-AU" dirty="0" err="1" smtClean="0"/>
            <a:t>pendek</a:t>
          </a:r>
          <a:r>
            <a:rPr lang="en-AU" dirty="0" smtClean="0"/>
            <a:t> </a:t>
          </a:r>
          <a:endParaRPr lang="en-US" dirty="0"/>
        </a:p>
      </dgm:t>
    </dgm:pt>
    <dgm:pt modelId="{D0AAB13F-E8B8-41D1-977A-EF382442780A}" type="parTrans" cxnId="{C5A2354E-ADEE-4115-B742-10B11A8C08A3}">
      <dgm:prSet/>
      <dgm:spPr/>
      <dgm:t>
        <a:bodyPr/>
        <a:lstStyle/>
        <a:p>
          <a:endParaRPr lang="en-US"/>
        </a:p>
      </dgm:t>
    </dgm:pt>
    <dgm:pt modelId="{947CAD25-CEAD-4BF6-BC75-9A31E7F4F301}" type="sibTrans" cxnId="{C5A2354E-ADEE-4115-B742-10B11A8C08A3}">
      <dgm:prSet/>
      <dgm:spPr/>
      <dgm:t>
        <a:bodyPr/>
        <a:lstStyle/>
        <a:p>
          <a:endParaRPr lang="en-US"/>
        </a:p>
      </dgm:t>
    </dgm:pt>
    <dgm:pt modelId="{3B7EA429-E166-420E-844F-B01E8C845E44}">
      <dgm:prSet/>
      <dgm:spPr/>
      <dgm:t>
        <a:bodyPr/>
        <a:lstStyle/>
        <a:p>
          <a:r>
            <a:rPr lang="en-AU" dirty="0" err="1" smtClean="0"/>
            <a:t>kasar</a:t>
          </a:r>
          <a:r>
            <a:rPr lang="en-AU" dirty="0" smtClean="0"/>
            <a:t> </a:t>
          </a:r>
          <a:endParaRPr lang="en-US" dirty="0" smtClean="0"/>
        </a:p>
      </dgm:t>
    </dgm:pt>
    <dgm:pt modelId="{A6E64F98-6C4B-4F96-8D7D-4B23A1FAAAD9}" type="parTrans" cxnId="{E2521D72-5639-45AB-BF35-A8788550CF73}">
      <dgm:prSet/>
      <dgm:spPr/>
      <dgm:t>
        <a:bodyPr/>
        <a:lstStyle/>
        <a:p>
          <a:endParaRPr lang="en-US"/>
        </a:p>
      </dgm:t>
    </dgm:pt>
    <dgm:pt modelId="{E5AFF069-126B-4242-AC3F-A328E95CC840}" type="sibTrans" cxnId="{E2521D72-5639-45AB-BF35-A8788550CF73}">
      <dgm:prSet/>
      <dgm:spPr/>
      <dgm:t>
        <a:bodyPr/>
        <a:lstStyle/>
        <a:p>
          <a:endParaRPr lang="en-US"/>
        </a:p>
      </dgm:t>
    </dgm:pt>
    <dgm:pt modelId="{4DDF65D8-184F-4CED-9238-5E7908CCB8DD}">
      <dgm:prSet/>
      <dgm:spPr/>
      <dgm:t>
        <a:bodyPr/>
        <a:lstStyle/>
        <a:p>
          <a:r>
            <a:rPr lang="en-AU" dirty="0" err="1" smtClean="0"/>
            <a:t>sopan</a:t>
          </a:r>
          <a:r>
            <a:rPr lang="en-AU" dirty="0" smtClean="0"/>
            <a:t> </a:t>
          </a:r>
          <a:endParaRPr lang="en-US" dirty="0" smtClean="0"/>
        </a:p>
      </dgm:t>
    </dgm:pt>
    <dgm:pt modelId="{F709FC01-FED5-41BD-AD5A-FA4D8A20CF28}" type="parTrans" cxnId="{42218D73-67C8-4B7C-945D-B33BD14E3B5E}">
      <dgm:prSet/>
      <dgm:spPr/>
      <dgm:t>
        <a:bodyPr/>
        <a:lstStyle/>
        <a:p>
          <a:endParaRPr lang="en-US"/>
        </a:p>
      </dgm:t>
    </dgm:pt>
    <dgm:pt modelId="{FAC5160C-71AA-4FC5-813A-4CFFA6CE8BCF}" type="sibTrans" cxnId="{42218D73-67C8-4B7C-945D-B33BD14E3B5E}">
      <dgm:prSet/>
      <dgm:spPr/>
      <dgm:t>
        <a:bodyPr/>
        <a:lstStyle/>
        <a:p>
          <a:endParaRPr lang="en-US"/>
        </a:p>
      </dgm:t>
    </dgm:pt>
    <dgm:pt modelId="{BCBC8C33-0C34-47C9-BB7B-A5A2DE90F852}">
      <dgm:prSet/>
      <dgm:spPr/>
      <dgm:t>
        <a:bodyPr/>
        <a:lstStyle/>
        <a:p>
          <a:r>
            <a:rPr lang="en-AU" dirty="0" err="1" smtClean="0"/>
            <a:t>diam</a:t>
          </a:r>
          <a:r>
            <a:rPr lang="en-AU" dirty="0" smtClean="0"/>
            <a:t> </a:t>
          </a:r>
          <a:endParaRPr lang="en-US" dirty="0" smtClean="0"/>
        </a:p>
      </dgm:t>
    </dgm:pt>
    <dgm:pt modelId="{D5F3D50E-C8E7-4087-9859-43FE8DCAA2C6}" type="parTrans" cxnId="{36273673-84F9-4B16-8743-F98D5697B6CC}">
      <dgm:prSet/>
      <dgm:spPr/>
      <dgm:t>
        <a:bodyPr/>
        <a:lstStyle/>
        <a:p>
          <a:endParaRPr lang="en-US"/>
        </a:p>
      </dgm:t>
    </dgm:pt>
    <dgm:pt modelId="{3E8774FC-0F79-4A2F-B643-B97D510F2246}" type="sibTrans" cxnId="{36273673-84F9-4B16-8743-F98D5697B6CC}">
      <dgm:prSet/>
      <dgm:spPr/>
      <dgm:t>
        <a:bodyPr/>
        <a:lstStyle/>
        <a:p>
          <a:endParaRPr lang="en-US"/>
        </a:p>
      </dgm:t>
    </dgm:pt>
    <dgm:pt modelId="{AC3F5784-02D9-4EE2-9774-39473BD8F552}">
      <dgm:prSet/>
      <dgm:spPr/>
      <dgm:t>
        <a:bodyPr/>
        <a:lstStyle/>
        <a:p>
          <a:r>
            <a:rPr lang="en-AU" dirty="0" err="1" smtClean="0"/>
            <a:t>gila</a:t>
          </a:r>
          <a:endParaRPr lang="en-US" dirty="0" smtClean="0"/>
        </a:p>
      </dgm:t>
    </dgm:pt>
    <dgm:pt modelId="{0DE61F51-7E77-4222-A157-7EB93E9F5769}" type="parTrans" cxnId="{73F5F4DB-C71D-43D8-AF3C-42E725F72DAF}">
      <dgm:prSet/>
      <dgm:spPr/>
      <dgm:t>
        <a:bodyPr/>
        <a:lstStyle/>
        <a:p>
          <a:endParaRPr lang="en-US"/>
        </a:p>
      </dgm:t>
    </dgm:pt>
    <dgm:pt modelId="{16626FE0-A830-4CA0-88E9-22355749A78D}" type="sibTrans" cxnId="{73F5F4DB-C71D-43D8-AF3C-42E725F72DAF}">
      <dgm:prSet/>
      <dgm:spPr/>
      <dgm:t>
        <a:bodyPr/>
        <a:lstStyle/>
        <a:p>
          <a:endParaRPr lang="en-US"/>
        </a:p>
      </dgm:t>
    </dgm:pt>
    <dgm:pt modelId="{A61E5B69-5F43-47E3-ACB7-DAD1BB283E70}" type="pres">
      <dgm:prSet presAssocID="{5983FD5A-31D5-4219-BF61-2D0146A40F9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24E3CE-8DD7-46B6-A6DF-3B5515673362}" type="pres">
      <dgm:prSet presAssocID="{BA76BE28-947E-4F02-97CB-F144B95986AC}" presName="parAndCh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44BDA4-E23C-428F-AC75-028AE1298326}" type="pres">
      <dgm:prSet presAssocID="{AC913DA7-E5C6-4C3A-953F-D124230341FD}" presName="parAndChSpace" presStyleCnt="0"/>
      <dgm:spPr/>
    </dgm:pt>
    <dgm:pt modelId="{6DD83D74-95EE-4776-8824-16D906F2B8AA}" type="pres">
      <dgm:prSet presAssocID="{10D84033-44C6-4259-8B2D-BDE756580844}" presName="parAndCh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3F57D6-5681-4F19-8917-B7B074B3CB2C}" type="pres">
      <dgm:prSet presAssocID="{E10B8307-0C0A-4C01-8AE7-75FB779AB6E7}" presName="parAndChSpace" presStyleCnt="0"/>
      <dgm:spPr/>
    </dgm:pt>
    <dgm:pt modelId="{AC45BDB9-9B5D-462A-8169-822756C91C08}" type="pres">
      <dgm:prSet presAssocID="{E812798C-EFCE-4680-A219-F3012DE80037}" presName="parAndCh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C725E4-9148-4817-9EC5-4B91F15FDCCD}" type="presOf" srcId="{A26177A5-F50D-49BA-8C87-1401E4E1FDD7}" destId="{E824E3CE-8DD7-46B6-A6DF-3B5515673362}" srcOrd="0" destOrd="5" presId="urn:microsoft.com/office/officeart/2005/8/layout/hChevron3"/>
    <dgm:cxn modelId="{FA6D82EE-7DB5-4017-AB7C-594237E1F4A2}" type="presOf" srcId="{AC3F5784-02D9-4EE2-9774-39473BD8F552}" destId="{6DD83D74-95EE-4776-8824-16D906F2B8AA}" srcOrd="0" destOrd="5" presId="urn:microsoft.com/office/officeart/2005/8/layout/hChevron3"/>
    <dgm:cxn modelId="{73F5F4DB-C71D-43D8-AF3C-42E725F72DAF}" srcId="{10D84033-44C6-4259-8B2D-BDE756580844}" destId="{AC3F5784-02D9-4EE2-9774-39473BD8F552}" srcOrd="4" destOrd="0" parTransId="{0DE61F51-7E77-4222-A157-7EB93E9F5769}" sibTransId="{16626FE0-A830-4CA0-88E9-22355749A78D}"/>
    <dgm:cxn modelId="{96A07013-CFD2-4F3C-9358-791DCE5D5769}" type="presOf" srcId="{3B7EA429-E166-420E-844F-B01E8C845E44}" destId="{6DD83D74-95EE-4776-8824-16D906F2B8AA}" srcOrd="0" destOrd="2" presId="urn:microsoft.com/office/officeart/2005/8/layout/hChevron3"/>
    <dgm:cxn modelId="{AA50E631-0FDE-4A2D-982C-FB6976348AAA}" srcId="{5983FD5A-31D5-4219-BF61-2D0146A40F92}" destId="{E812798C-EFCE-4680-A219-F3012DE80037}" srcOrd="2" destOrd="0" parTransId="{C1339A75-6E97-410D-9143-AFF9CF6C81D6}" sibTransId="{308741D1-2FDA-4218-9608-CB5EFE062E0F}"/>
    <dgm:cxn modelId="{B686C6A9-E851-4508-948A-B85230798143}" type="presOf" srcId="{6F92FEAD-EF48-4B21-A0C9-938ED4F47C6C}" destId="{6DD83D74-95EE-4776-8824-16D906F2B8AA}" srcOrd="0" destOrd="1" presId="urn:microsoft.com/office/officeart/2005/8/layout/hChevron3"/>
    <dgm:cxn modelId="{5C199606-6CFF-4438-9668-F6716B7DAA76}" srcId="{5983FD5A-31D5-4219-BF61-2D0146A40F92}" destId="{BA76BE28-947E-4F02-97CB-F144B95986AC}" srcOrd="0" destOrd="0" parTransId="{DD020E59-8AD7-4B48-87BF-78BA4D710CD4}" sibTransId="{AC913DA7-E5C6-4C3A-953F-D124230341FD}"/>
    <dgm:cxn modelId="{8EE82E68-6030-4B43-8CD4-C0C191D8384E}" srcId="{BA76BE28-947E-4F02-97CB-F144B95986AC}" destId="{F51C4B94-74A3-40E2-B371-7801E7019F13}" srcOrd="1" destOrd="0" parTransId="{D35919E8-44F6-467D-8361-7F70638CB64B}" sibTransId="{75A947CB-2845-4A3B-AD52-C5D99A6E8BE5}"/>
    <dgm:cxn modelId="{9DD8910E-6DBC-47B2-96E3-DF2E368C57F8}" type="presOf" srcId="{DC1FB52E-A839-4BB6-88F2-B6CDA571E42E}" destId="{E824E3CE-8DD7-46B6-A6DF-3B5515673362}" srcOrd="0" destOrd="3" presId="urn:microsoft.com/office/officeart/2005/8/layout/hChevron3"/>
    <dgm:cxn modelId="{3BE9FC97-DACF-482D-8DE8-1E47F51468AF}" srcId="{BA76BE28-947E-4F02-97CB-F144B95986AC}" destId="{DC1FB52E-A839-4BB6-88F2-B6CDA571E42E}" srcOrd="2" destOrd="0" parTransId="{CD8AC3C7-7603-4400-BF6B-7F4F8022D096}" sibTransId="{64796E95-22F1-44BF-AC31-A3FE5A6355DA}"/>
    <dgm:cxn modelId="{BDBF9EE1-A3E8-4A98-B3A6-638E3E3FD815}" type="presOf" srcId="{1B2F0066-7D65-49B0-BF91-F86EDE4BFC23}" destId="{E824E3CE-8DD7-46B6-A6DF-3B5515673362}" srcOrd="0" destOrd="1" presId="urn:microsoft.com/office/officeart/2005/8/layout/hChevron3"/>
    <dgm:cxn modelId="{943C8A52-ADF4-4A69-9AF3-DFB24AB67022}" srcId="{BA76BE28-947E-4F02-97CB-F144B95986AC}" destId="{6DD3E63E-003F-4C2F-9E82-90229F755366}" srcOrd="3" destOrd="0" parTransId="{70A21646-813F-438C-8F9C-B41F6626AF03}" sibTransId="{1DFF30E8-541D-4FA4-AE63-A0600EA8CB2F}"/>
    <dgm:cxn modelId="{85782E8D-B372-440F-8622-666FA62C9E36}" type="presOf" srcId="{6DD3E63E-003F-4C2F-9E82-90229F755366}" destId="{E824E3CE-8DD7-46B6-A6DF-3B5515673362}" srcOrd="0" destOrd="4" presId="urn:microsoft.com/office/officeart/2005/8/layout/hChevron3"/>
    <dgm:cxn modelId="{9F3BB2FF-0083-4522-98E2-981D6BEA58AD}" type="presOf" srcId="{5983FD5A-31D5-4219-BF61-2D0146A40F92}" destId="{A61E5B69-5F43-47E3-ACB7-DAD1BB283E70}" srcOrd="0" destOrd="0" presId="urn:microsoft.com/office/officeart/2005/8/layout/hChevron3"/>
    <dgm:cxn modelId="{F1580F55-9AD8-4F99-92B8-4EA1B18D1453}" srcId="{BA76BE28-947E-4F02-97CB-F144B95986AC}" destId="{108C03A3-D563-4229-84E8-CE39E5C5DBCF}" srcOrd="5" destOrd="0" parTransId="{D6ADCE08-56A0-47EE-A409-63525AD91A09}" sibTransId="{8BDDED71-0976-4B8D-8209-B4A1D7CF0305}"/>
    <dgm:cxn modelId="{88E38DBE-001C-4676-A4BB-9F794F5A3D24}" type="presOf" srcId="{108C03A3-D563-4229-84E8-CE39E5C5DBCF}" destId="{E824E3CE-8DD7-46B6-A6DF-3B5515673362}" srcOrd="0" destOrd="6" presId="urn:microsoft.com/office/officeart/2005/8/layout/hChevron3"/>
    <dgm:cxn modelId="{A5A7E23A-4BC0-4BDD-9AFE-CB3FCE41A84D}" srcId="{BA76BE28-947E-4F02-97CB-F144B95986AC}" destId="{1B2F0066-7D65-49B0-BF91-F86EDE4BFC23}" srcOrd="0" destOrd="0" parTransId="{13BB7112-4D40-47A5-9829-1205BEFE4919}" sibTransId="{A10B445B-0B1C-4FC0-9A38-1EBC38804E38}"/>
    <dgm:cxn modelId="{1EA278CE-1965-41BA-8037-072D74101B30}" srcId="{BA76BE28-947E-4F02-97CB-F144B95986AC}" destId="{A26177A5-F50D-49BA-8C87-1401E4E1FDD7}" srcOrd="4" destOrd="0" parTransId="{FE52DA09-3F43-42E9-BF58-98E9F10C093B}" sibTransId="{43BBF918-4415-41F7-8ACB-39AD58BFC333}"/>
    <dgm:cxn modelId="{7A14D6C2-CF7D-424A-AA6D-49954200C0E6}" type="presOf" srcId="{4DDF65D8-184F-4CED-9238-5E7908CCB8DD}" destId="{6DD83D74-95EE-4776-8824-16D906F2B8AA}" srcOrd="0" destOrd="3" presId="urn:microsoft.com/office/officeart/2005/8/layout/hChevron3"/>
    <dgm:cxn modelId="{E132A7F5-4E54-4DC5-BC52-8E505FB6312A}" type="presOf" srcId="{10D84033-44C6-4259-8B2D-BDE756580844}" destId="{6DD83D74-95EE-4776-8824-16D906F2B8AA}" srcOrd="0" destOrd="0" presId="urn:microsoft.com/office/officeart/2005/8/layout/hChevron3"/>
    <dgm:cxn modelId="{36273673-84F9-4B16-8743-F98D5697B6CC}" srcId="{10D84033-44C6-4259-8B2D-BDE756580844}" destId="{BCBC8C33-0C34-47C9-BB7B-A5A2DE90F852}" srcOrd="3" destOrd="0" parTransId="{D5F3D50E-C8E7-4087-9859-43FE8DCAA2C6}" sibTransId="{3E8774FC-0F79-4A2F-B643-B97D510F2246}"/>
    <dgm:cxn modelId="{C5A2354E-ADEE-4115-B742-10B11A8C08A3}" srcId="{10D84033-44C6-4259-8B2D-BDE756580844}" destId="{6F92FEAD-EF48-4B21-A0C9-938ED4F47C6C}" srcOrd="0" destOrd="0" parTransId="{D0AAB13F-E8B8-41D1-977A-EF382442780A}" sibTransId="{947CAD25-CEAD-4BF6-BC75-9A31E7F4F301}"/>
    <dgm:cxn modelId="{336B757A-10B6-4110-828D-2DF4E9EC0785}" type="presOf" srcId="{BA76BE28-947E-4F02-97CB-F144B95986AC}" destId="{E824E3CE-8DD7-46B6-A6DF-3B5515673362}" srcOrd="0" destOrd="0" presId="urn:microsoft.com/office/officeart/2005/8/layout/hChevron3"/>
    <dgm:cxn modelId="{E2521D72-5639-45AB-BF35-A8788550CF73}" srcId="{10D84033-44C6-4259-8B2D-BDE756580844}" destId="{3B7EA429-E166-420E-844F-B01E8C845E44}" srcOrd="1" destOrd="0" parTransId="{A6E64F98-6C4B-4F96-8D7D-4B23A1FAAAD9}" sibTransId="{E5AFF069-126B-4242-AC3F-A328E95CC840}"/>
    <dgm:cxn modelId="{25CDAD20-1A45-4621-A6AF-8BE365027582}" type="presOf" srcId="{F51C4B94-74A3-40E2-B371-7801E7019F13}" destId="{E824E3CE-8DD7-46B6-A6DF-3B5515673362}" srcOrd="0" destOrd="2" presId="urn:microsoft.com/office/officeart/2005/8/layout/hChevron3"/>
    <dgm:cxn modelId="{8EB40AAE-05AC-4075-803B-65E5C86F23F1}" type="presOf" srcId="{E812798C-EFCE-4680-A219-F3012DE80037}" destId="{AC45BDB9-9B5D-462A-8169-822756C91C08}" srcOrd="0" destOrd="0" presId="urn:microsoft.com/office/officeart/2005/8/layout/hChevron3"/>
    <dgm:cxn modelId="{42218D73-67C8-4B7C-945D-B33BD14E3B5E}" srcId="{10D84033-44C6-4259-8B2D-BDE756580844}" destId="{4DDF65D8-184F-4CED-9238-5E7908CCB8DD}" srcOrd="2" destOrd="0" parTransId="{F709FC01-FED5-41BD-AD5A-FA4D8A20CF28}" sibTransId="{FAC5160C-71AA-4FC5-813A-4CFFA6CE8BCF}"/>
    <dgm:cxn modelId="{7510EE63-3A63-413C-8ED4-DA612FA457AF}" srcId="{5983FD5A-31D5-4219-BF61-2D0146A40F92}" destId="{10D84033-44C6-4259-8B2D-BDE756580844}" srcOrd="1" destOrd="0" parTransId="{8E512370-6537-4A67-83B0-B1119C7BCDAD}" sibTransId="{E10B8307-0C0A-4C01-8AE7-75FB779AB6E7}"/>
    <dgm:cxn modelId="{BF69495C-2302-456F-B7C3-4E3936D03AD3}" type="presOf" srcId="{BCBC8C33-0C34-47C9-BB7B-A5A2DE90F852}" destId="{6DD83D74-95EE-4776-8824-16D906F2B8AA}" srcOrd="0" destOrd="4" presId="urn:microsoft.com/office/officeart/2005/8/layout/hChevron3"/>
    <dgm:cxn modelId="{13534FD9-501B-4E21-8B20-8CA87945A203}" type="presParOf" srcId="{A61E5B69-5F43-47E3-ACB7-DAD1BB283E70}" destId="{E824E3CE-8DD7-46B6-A6DF-3B5515673362}" srcOrd="0" destOrd="0" presId="urn:microsoft.com/office/officeart/2005/8/layout/hChevron3"/>
    <dgm:cxn modelId="{29B18A8F-890F-40B8-8053-765B490F4390}" type="presParOf" srcId="{A61E5B69-5F43-47E3-ACB7-DAD1BB283E70}" destId="{6B44BDA4-E23C-428F-AC75-028AE1298326}" srcOrd="1" destOrd="0" presId="urn:microsoft.com/office/officeart/2005/8/layout/hChevron3"/>
    <dgm:cxn modelId="{3F972C23-4B4E-412A-B4D0-D7C3B432CBDC}" type="presParOf" srcId="{A61E5B69-5F43-47E3-ACB7-DAD1BB283E70}" destId="{6DD83D74-95EE-4776-8824-16D906F2B8AA}" srcOrd="2" destOrd="0" presId="urn:microsoft.com/office/officeart/2005/8/layout/hChevron3"/>
    <dgm:cxn modelId="{6F5DEE67-20D0-475A-B8B2-5916F3CCC832}" type="presParOf" srcId="{A61E5B69-5F43-47E3-ACB7-DAD1BB283E70}" destId="{5C3F57D6-5681-4F19-8917-B7B074B3CB2C}" srcOrd="3" destOrd="0" presId="urn:microsoft.com/office/officeart/2005/8/layout/hChevron3"/>
    <dgm:cxn modelId="{0C67B8C6-FF9E-4724-BFD1-5D3207E48254}" type="presParOf" srcId="{A61E5B69-5F43-47E3-ACB7-DAD1BB283E70}" destId="{AC45BDB9-9B5D-462A-8169-822756C91C08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83FD5A-31D5-4219-BF61-2D0146A40F9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76BE28-947E-4F02-97CB-F144B95986AC}">
      <dgm:prSet/>
      <dgm:spPr/>
      <dgm:t>
        <a:bodyPr/>
        <a:lstStyle/>
        <a:p>
          <a:pPr rtl="0"/>
          <a:r>
            <a:rPr lang="en-US" sz="1800" dirty="0" smtClean="0"/>
            <a:t>(</a:t>
          </a:r>
          <a:r>
            <a:rPr lang="en-US" sz="1800" dirty="0" err="1" smtClean="0"/>
            <a:t>Orang</a:t>
          </a:r>
          <a:r>
            <a:rPr lang="en-US" sz="1800" dirty="0" smtClean="0"/>
            <a:t>)</a:t>
          </a:r>
        </a:p>
      </dgm:t>
    </dgm:pt>
    <dgm:pt modelId="{DD020E59-8AD7-4B48-87BF-78BA4D710CD4}" type="parTrans" cxnId="{5C199606-6CFF-4438-9668-F6716B7DAA76}">
      <dgm:prSet/>
      <dgm:spPr/>
      <dgm:t>
        <a:bodyPr/>
        <a:lstStyle/>
        <a:p>
          <a:endParaRPr lang="en-US"/>
        </a:p>
      </dgm:t>
    </dgm:pt>
    <dgm:pt modelId="{AC913DA7-E5C6-4C3A-953F-D124230341FD}" type="sibTrans" cxnId="{5C199606-6CFF-4438-9668-F6716B7DAA76}">
      <dgm:prSet/>
      <dgm:spPr/>
      <dgm:t>
        <a:bodyPr/>
        <a:lstStyle/>
        <a:p>
          <a:endParaRPr lang="en-US"/>
        </a:p>
      </dgm:t>
    </dgm:pt>
    <dgm:pt modelId="{10D84033-44C6-4259-8B2D-BDE756580844}">
      <dgm:prSet/>
      <dgm:spPr/>
      <dgm:t>
        <a:bodyPr/>
        <a:lstStyle/>
        <a:p>
          <a:pPr rtl="0"/>
          <a:endParaRPr lang="en-US" sz="1800" dirty="0" smtClean="0"/>
        </a:p>
        <a:p>
          <a:pPr rtl="0"/>
          <a:r>
            <a:rPr lang="en-US" sz="1800" dirty="0" smtClean="0"/>
            <a:t>(</a:t>
          </a:r>
          <a:r>
            <a:rPr lang="en-US" sz="1800" dirty="0" err="1" smtClean="0"/>
            <a:t>Kata</a:t>
          </a:r>
          <a:r>
            <a:rPr lang="en-US" sz="1800" baseline="0" dirty="0" smtClean="0"/>
            <a:t> </a:t>
          </a:r>
          <a:r>
            <a:rPr lang="en-US" sz="1800" baseline="0" dirty="0" err="1" smtClean="0"/>
            <a:t>sifat</a:t>
          </a:r>
          <a:r>
            <a:rPr lang="en-US" sz="1800" baseline="0" dirty="0" smtClean="0"/>
            <a:t> )</a:t>
          </a:r>
          <a:endParaRPr lang="en-US" sz="1800" dirty="0"/>
        </a:p>
      </dgm:t>
    </dgm:pt>
    <dgm:pt modelId="{8E512370-6537-4A67-83B0-B1119C7BCDAD}" type="parTrans" cxnId="{7510EE63-3A63-413C-8ED4-DA612FA457AF}">
      <dgm:prSet/>
      <dgm:spPr/>
      <dgm:t>
        <a:bodyPr/>
        <a:lstStyle/>
        <a:p>
          <a:endParaRPr lang="en-US"/>
        </a:p>
      </dgm:t>
    </dgm:pt>
    <dgm:pt modelId="{E10B8307-0C0A-4C01-8AE7-75FB779AB6E7}" type="sibTrans" cxnId="{7510EE63-3A63-413C-8ED4-DA612FA457AF}">
      <dgm:prSet/>
      <dgm:spPr/>
      <dgm:t>
        <a:bodyPr/>
        <a:lstStyle/>
        <a:p>
          <a:endParaRPr lang="en-US"/>
        </a:p>
      </dgm:t>
    </dgm:pt>
    <dgm:pt modelId="{E812798C-EFCE-4680-A219-F3012DE80037}">
      <dgm:prSet/>
      <dgm:spPr/>
      <dgm:t>
        <a:bodyPr/>
        <a:lstStyle/>
        <a:p>
          <a:pPr rtl="0"/>
          <a:r>
            <a:rPr lang="en-US" dirty="0" err="1" smtClean="0"/>
            <a:t>dan</a:t>
          </a:r>
          <a:endParaRPr lang="en-US" dirty="0"/>
        </a:p>
      </dgm:t>
    </dgm:pt>
    <dgm:pt modelId="{C1339A75-6E97-410D-9143-AFF9CF6C81D6}" type="parTrans" cxnId="{AA50E631-0FDE-4A2D-982C-FB6976348AAA}">
      <dgm:prSet/>
      <dgm:spPr/>
      <dgm:t>
        <a:bodyPr/>
        <a:lstStyle/>
        <a:p>
          <a:endParaRPr lang="en-US"/>
        </a:p>
      </dgm:t>
    </dgm:pt>
    <dgm:pt modelId="{308741D1-2FDA-4218-9608-CB5EFE062E0F}" type="sibTrans" cxnId="{AA50E631-0FDE-4A2D-982C-FB6976348AAA}">
      <dgm:prSet/>
      <dgm:spPr/>
      <dgm:t>
        <a:bodyPr/>
        <a:lstStyle/>
        <a:p>
          <a:endParaRPr lang="en-US"/>
        </a:p>
      </dgm:t>
    </dgm:pt>
    <dgm:pt modelId="{1B2F0066-7D65-49B0-BF91-F86EDE4BFC23}">
      <dgm:prSet custT="1"/>
      <dgm:spPr/>
      <dgm:t>
        <a:bodyPr/>
        <a:lstStyle/>
        <a:p>
          <a:r>
            <a:rPr lang="en-US" sz="1800" dirty="0" err="1" smtClean="0"/>
            <a:t>Dia</a:t>
          </a:r>
          <a:endParaRPr lang="en-US" sz="1800" dirty="0"/>
        </a:p>
      </dgm:t>
    </dgm:pt>
    <dgm:pt modelId="{13BB7112-4D40-47A5-9829-1205BEFE4919}" type="parTrans" cxnId="{A5A7E23A-4BC0-4BDD-9AFE-CB3FCE41A84D}">
      <dgm:prSet/>
      <dgm:spPr/>
      <dgm:t>
        <a:bodyPr/>
        <a:lstStyle/>
        <a:p>
          <a:endParaRPr lang="en-US"/>
        </a:p>
      </dgm:t>
    </dgm:pt>
    <dgm:pt modelId="{A10B445B-0B1C-4FC0-9A38-1EBC38804E38}" type="sibTrans" cxnId="{A5A7E23A-4BC0-4BDD-9AFE-CB3FCE41A84D}">
      <dgm:prSet/>
      <dgm:spPr/>
      <dgm:t>
        <a:bodyPr/>
        <a:lstStyle/>
        <a:p>
          <a:endParaRPr lang="en-US"/>
        </a:p>
      </dgm:t>
    </dgm:pt>
    <dgm:pt modelId="{F51C4B94-74A3-40E2-B371-7801E7019F13}">
      <dgm:prSet custT="1"/>
      <dgm:spPr/>
      <dgm:t>
        <a:bodyPr/>
        <a:lstStyle/>
        <a:p>
          <a:r>
            <a:rPr lang="en-US" sz="1800" dirty="0" err="1" smtClean="0"/>
            <a:t>Mereka</a:t>
          </a:r>
          <a:endParaRPr lang="en-US" sz="1800" dirty="0"/>
        </a:p>
      </dgm:t>
    </dgm:pt>
    <dgm:pt modelId="{D35919E8-44F6-467D-8361-7F70638CB64B}" type="parTrans" cxnId="{8EE82E68-6030-4B43-8CD4-C0C191D8384E}">
      <dgm:prSet/>
      <dgm:spPr/>
      <dgm:t>
        <a:bodyPr/>
        <a:lstStyle/>
        <a:p>
          <a:endParaRPr lang="en-US"/>
        </a:p>
      </dgm:t>
    </dgm:pt>
    <dgm:pt modelId="{75A947CB-2845-4A3B-AD52-C5D99A6E8BE5}" type="sibTrans" cxnId="{8EE82E68-6030-4B43-8CD4-C0C191D8384E}">
      <dgm:prSet/>
      <dgm:spPr/>
      <dgm:t>
        <a:bodyPr/>
        <a:lstStyle/>
        <a:p>
          <a:endParaRPr lang="en-US"/>
        </a:p>
      </dgm:t>
    </dgm:pt>
    <dgm:pt modelId="{DC1FB52E-A839-4BB6-88F2-B6CDA571E42E}">
      <dgm:prSet custT="1"/>
      <dgm:spPr/>
      <dgm:t>
        <a:bodyPr/>
        <a:lstStyle/>
        <a:p>
          <a:r>
            <a:rPr lang="en-US" sz="1800" dirty="0" err="1" smtClean="0"/>
            <a:t>Adik</a:t>
          </a:r>
          <a:r>
            <a:rPr lang="en-US" sz="1800" dirty="0" smtClean="0"/>
            <a:t> </a:t>
          </a:r>
          <a:r>
            <a:rPr lang="en-US" sz="1800" dirty="0" err="1" smtClean="0"/>
            <a:t>perempuan</a:t>
          </a:r>
          <a:endParaRPr lang="en-US" sz="1800" dirty="0"/>
        </a:p>
      </dgm:t>
    </dgm:pt>
    <dgm:pt modelId="{CD8AC3C7-7603-4400-BF6B-7F4F8022D096}" type="parTrans" cxnId="{3BE9FC97-DACF-482D-8DE8-1E47F51468AF}">
      <dgm:prSet/>
      <dgm:spPr/>
      <dgm:t>
        <a:bodyPr/>
        <a:lstStyle/>
        <a:p>
          <a:endParaRPr lang="en-US"/>
        </a:p>
      </dgm:t>
    </dgm:pt>
    <dgm:pt modelId="{64796E95-22F1-44BF-AC31-A3FE5A6355DA}" type="sibTrans" cxnId="{3BE9FC97-DACF-482D-8DE8-1E47F51468AF}">
      <dgm:prSet/>
      <dgm:spPr/>
      <dgm:t>
        <a:bodyPr/>
        <a:lstStyle/>
        <a:p>
          <a:endParaRPr lang="en-US"/>
        </a:p>
      </dgm:t>
    </dgm:pt>
    <dgm:pt modelId="{6DD3E63E-003F-4C2F-9E82-90229F755366}">
      <dgm:prSet custT="1"/>
      <dgm:spPr/>
      <dgm:t>
        <a:bodyPr/>
        <a:lstStyle/>
        <a:p>
          <a:r>
            <a:rPr lang="en-US" sz="1800" dirty="0" err="1" smtClean="0"/>
            <a:t>Kakak</a:t>
          </a:r>
          <a:r>
            <a:rPr lang="en-US" sz="1800" dirty="0" smtClean="0"/>
            <a:t> </a:t>
          </a:r>
          <a:r>
            <a:rPr lang="en-US" sz="1800" dirty="0" err="1" smtClean="0"/>
            <a:t>laki-laki</a:t>
          </a:r>
          <a:endParaRPr lang="en-US" sz="1800" dirty="0"/>
        </a:p>
      </dgm:t>
    </dgm:pt>
    <dgm:pt modelId="{70A21646-813F-438C-8F9C-B41F6626AF03}" type="parTrans" cxnId="{943C8A52-ADF4-4A69-9AF3-DFB24AB67022}">
      <dgm:prSet/>
      <dgm:spPr/>
      <dgm:t>
        <a:bodyPr/>
        <a:lstStyle/>
        <a:p>
          <a:endParaRPr lang="en-US"/>
        </a:p>
      </dgm:t>
    </dgm:pt>
    <dgm:pt modelId="{1DFF30E8-541D-4FA4-AE63-A0600EA8CB2F}" type="sibTrans" cxnId="{943C8A52-ADF4-4A69-9AF3-DFB24AB67022}">
      <dgm:prSet/>
      <dgm:spPr/>
      <dgm:t>
        <a:bodyPr/>
        <a:lstStyle/>
        <a:p>
          <a:endParaRPr lang="en-US"/>
        </a:p>
      </dgm:t>
    </dgm:pt>
    <dgm:pt modelId="{A26177A5-F50D-49BA-8C87-1401E4E1FDD7}">
      <dgm:prSet custT="1"/>
      <dgm:spPr/>
      <dgm:t>
        <a:bodyPr/>
        <a:lstStyle/>
        <a:p>
          <a:r>
            <a:rPr lang="en-US" sz="1800" dirty="0" err="1" smtClean="0"/>
            <a:t>Bapak</a:t>
          </a:r>
          <a:endParaRPr lang="en-US" sz="1800" dirty="0"/>
        </a:p>
      </dgm:t>
    </dgm:pt>
    <dgm:pt modelId="{FE52DA09-3F43-42E9-BF58-98E9F10C093B}" type="parTrans" cxnId="{1EA278CE-1965-41BA-8037-072D74101B30}">
      <dgm:prSet/>
      <dgm:spPr/>
      <dgm:t>
        <a:bodyPr/>
        <a:lstStyle/>
        <a:p>
          <a:endParaRPr lang="en-US"/>
        </a:p>
      </dgm:t>
    </dgm:pt>
    <dgm:pt modelId="{43BBF918-4415-41F7-8ACB-39AD58BFC333}" type="sibTrans" cxnId="{1EA278CE-1965-41BA-8037-072D74101B30}">
      <dgm:prSet/>
      <dgm:spPr/>
      <dgm:t>
        <a:bodyPr/>
        <a:lstStyle/>
        <a:p>
          <a:endParaRPr lang="en-US"/>
        </a:p>
      </dgm:t>
    </dgm:pt>
    <dgm:pt modelId="{108C03A3-D563-4229-84E8-CE39E5C5DBCF}">
      <dgm:prSet custT="1"/>
      <dgm:spPr/>
      <dgm:t>
        <a:bodyPr/>
        <a:lstStyle/>
        <a:p>
          <a:r>
            <a:rPr lang="en-US" sz="1800" dirty="0" err="1" smtClean="0"/>
            <a:t>Ibu</a:t>
          </a:r>
          <a:endParaRPr lang="en-US" sz="1800" dirty="0"/>
        </a:p>
      </dgm:t>
    </dgm:pt>
    <dgm:pt modelId="{D6ADCE08-56A0-47EE-A409-63525AD91A09}" type="parTrans" cxnId="{F1580F55-9AD8-4F99-92B8-4EA1B18D1453}">
      <dgm:prSet/>
      <dgm:spPr/>
      <dgm:t>
        <a:bodyPr/>
        <a:lstStyle/>
        <a:p>
          <a:endParaRPr lang="en-US"/>
        </a:p>
      </dgm:t>
    </dgm:pt>
    <dgm:pt modelId="{8BDDED71-0976-4B8D-8209-B4A1D7CF0305}" type="sibTrans" cxnId="{F1580F55-9AD8-4F99-92B8-4EA1B18D1453}">
      <dgm:prSet/>
      <dgm:spPr/>
      <dgm:t>
        <a:bodyPr/>
        <a:lstStyle/>
        <a:p>
          <a:endParaRPr lang="en-US"/>
        </a:p>
      </dgm:t>
    </dgm:pt>
    <dgm:pt modelId="{6F92FEAD-EF48-4B21-A0C9-938ED4F47C6C}">
      <dgm:prSet custT="1"/>
      <dgm:spPr/>
      <dgm:t>
        <a:bodyPr/>
        <a:lstStyle/>
        <a:p>
          <a:r>
            <a:rPr lang="en-AU" sz="2000" dirty="0" err="1" smtClean="0"/>
            <a:t>cantik</a:t>
          </a:r>
          <a:endParaRPr lang="en-US" sz="2000" dirty="0"/>
        </a:p>
      </dgm:t>
    </dgm:pt>
    <dgm:pt modelId="{D0AAB13F-E8B8-41D1-977A-EF382442780A}" type="parTrans" cxnId="{C5A2354E-ADEE-4115-B742-10B11A8C08A3}">
      <dgm:prSet/>
      <dgm:spPr/>
      <dgm:t>
        <a:bodyPr/>
        <a:lstStyle/>
        <a:p>
          <a:endParaRPr lang="en-US"/>
        </a:p>
      </dgm:t>
    </dgm:pt>
    <dgm:pt modelId="{947CAD25-CEAD-4BF6-BC75-9A31E7F4F301}" type="sibTrans" cxnId="{C5A2354E-ADEE-4115-B742-10B11A8C08A3}">
      <dgm:prSet/>
      <dgm:spPr/>
      <dgm:t>
        <a:bodyPr/>
        <a:lstStyle/>
        <a:p>
          <a:endParaRPr lang="en-US"/>
        </a:p>
      </dgm:t>
    </dgm:pt>
    <dgm:pt modelId="{678D31BE-B322-461C-B371-E263E018AF4A}">
      <dgm:prSet custT="1"/>
      <dgm:spPr/>
      <dgm:t>
        <a:bodyPr/>
        <a:lstStyle/>
        <a:p>
          <a:r>
            <a:rPr lang="en-US" sz="1800" dirty="0" smtClean="0"/>
            <a:t>(</a:t>
          </a:r>
          <a:r>
            <a:rPr lang="en-US" sz="1800" dirty="0" err="1" smtClean="0"/>
            <a:t>Kata</a:t>
          </a:r>
          <a:r>
            <a:rPr lang="en-US" sz="1800" dirty="0" smtClean="0"/>
            <a:t> </a:t>
          </a:r>
          <a:r>
            <a:rPr lang="en-US" sz="1800" dirty="0" err="1" smtClean="0"/>
            <a:t>sifat</a:t>
          </a:r>
          <a:r>
            <a:rPr lang="en-US" sz="1800" dirty="0" smtClean="0"/>
            <a:t>)</a:t>
          </a:r>
        </a:p>
        <a:p>
          <a:r>
            <a:rPr lang="en-AU" sz="2000" dirty="0" err="1" smtClean="0"/>
            <a:t>lucu</a:t>
          </a:r>
          <a:endParaRPr lang="en-US" sz="2000" dirty="0" smtClean="0"/>
        </a:p>
        <a:p>
          <a:r>
            <a:rPr lang="en-AU" sz="2000" dirty="0" err="1" smtClean="0"/>
            <a:t>keren</a:t>
          </a:r>
          <a:endParaRPr lang="en-US" sz="2000" dirty="0" smtClean="0"/>
        </a:p>
        <a:p>
          <a:r>
            <a:rPr lang="en-AU" sz="2000" dirty="0" err="1" smtClean="0"/>
            <a:t>tinggi</a:t>
          </a:r>
          <a:endParaRPr lang="en-US" sz="2000" dirty="0" smtClean="0"/>
        </a:p>
        <a:p>
          <a:endParaRPr lang="en-US" sz="1800" dirty="0" smtClean="0"/>
        </a:p>
        <a:p>
          <a:endParaRPr lang="en-US" sz="1800" dirty="0"/>
        </a:p>
      </dgm:t>
    </dgm:pt>
    <dgm:pt modelId="{037909CC-09C1-4085-B784-05066562181D}" type="parTrans" cxnId="{5CF0E7FF-4CD0-48E3-9FEC-B6B99630B10D}">
      <dgm:prSet/>
      <dgm:spPr/>
      <dgm:t>
        <a:bodyPr/>
        <a:lstStyle/>
        <a:p>
          <a:endParaRPr lang="en-US"/>
        </a:p>
      </dgm:t>
    </dgm:pt>
    <dgm:pt modelId="{EE2C4A88-3605-4CFC-A2A6-F6D0FABDC3D9}" type="sibTrans" cxnId="{5CF0E7FF-4CD0-48E3-9FEC-B6B99630B10D}">
      <dgm:prSet/>
      <dgm:spPr/>
      <dgm:t>
        <a:bodyPr/>
        <a:lstStyle/>
        <a:p>
          <a:endParaRPr lang="en-US"/>
        </a:p>
      </dgm:t>
    </dgm:pt>
    <dgm:pt modelId="{7ACB1A05-7C69-4FB0-A2E8-1BA5DFA1CC5D}">
      <dgm:prSet custT="1"/>
      <dgm:spPr/>
      <dgm:t>
        <a:bodyPr/>
        <a:lstStyle/>
        <a:p>
          <a:r>
            <a:rPr lang="en-AU" sz="2000" dirty="0" err="1" smtClean="0"/>
            <a:t>ganteng</a:t>
          </a:r>
          <a:endParaRPr lang="en-US" sz="2000" dirty="0" smtClean="0"/>
        </a:p>
      </dgm:t>
    </dgm:pt>
    <dgm:pt modelId="{6227E2EA-6E0E-4280-A7F5-10CDCF3F6670}" type="parTrans" cxnId="{D8A7E3D9-2BE0-448F-8680-795DA80F35E0}">
      <dgm:prSet/>
      <dgm:spPr/>
      <dgm:t>
        <a:bodyPr/>
        <a:lstStyle/>
        <a:p>
          <a:endParaRPr lang="en-US"/>
        </a:p>
      </dgm:t>
    </dgm:pt>
    <dgm:pt modelId="{6BB95953-E1B1-4612-AED4-6D62B87F0CBA}" type="sibTrans" cxnId="{D8A7E3D9-2BE0-448F-8680-795DA80F35E0}">
      <dgm:prSet/>
      <dgm:spPr/>
      <dgm:t>
        <a:bodyPr/>
        <a:lstStyle/>
        <a:p>
          <a:endParaRPr lang="en-US"/>
        </a:p>
      </dgm:t>
    </dgm:pt>
    <dgm:pt modelId="{A61E5B69-5F43-47E3-ACB7-DAD1BB283E70}" type="pres">
      <dgm:prSet presAssocID="{5983FD5A-31D5-4219-BF61-2D0146A40F9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24E3CE-8DD7-46B6-A6DF-3B5515673362}" type="pres">
      <dgm:prSet presAssocID="{BA76BE28-947E-4F02-97CB-F144B95986AC}" presName="parAndChTx" presStyleLbl="node1" presStyleIdx="0" presStyleCnt="4" custScaleY="119230" custLinFactNeighborX="53302" custLinFactNeighborY="74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44BDA4-E23C-428F-AC75-028AE1298326}" type="pres">
      <dgm:prSet presAssocID="{AC913DA7-E5C6-4C3A-953F-D124230341FD}" presName="parAndChSpace" presStyleCnt="0"/>
      <dgm:spPr/>
    </dgm:pt>
    <dgm:pt modelId="{6DD83D74-95EE-4776-8824-16D906F2B8AA}" type="pres">
      <dgm:prSet presAssocID="{10D84033-44C6-4259-8B2D-BDE756580844}" presName="parAndChTx" presStyleLbl="node1" presStyleIdx="1" presStyleCnt="4" custScaleY="119230" custLinFactNeighborY="74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3F57D6-5681-4F19-8917-B7B074B3CB2C}" type="pres">
      <dgm:prSet presAssocID="{E10B8307-0C0A-4C01-8AE7-75FB779AB6E7}" presName="parAndChSpace" presStyleCnt="0"/>
      <dgm:spPr/>
    </dgm:pt>
    <dgm:pt modelId="{AC45BDB9-9B5D-462A-8169-822756C91C08}" type="pres">
      <dgm:prSet presAssocID="{E812798C-EFCE-4680-A219-F3012DE80037}" presName="parAndChTx" presStyleLbl="node1" presStyleIdx="2" presStyleCnt="4" custScaleY="119230" custLinFactNeighborY="74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74E2A0-BC99-4F6B-81FD-564C039FEC5B}" type="pres">
      <dgm:prSet presAssocID="{308741D1-2FDA-4218-9608-CB5EFE062E0F}" presName="parAndChSpace" presStyleCnt="0"/>
      <dgm:spPr/>
    </dgm:pt>
    <dgm:pt modelId="{2F70858B-7DF7-45DB-9643-BF751B6C12FB}" type="pres">
      <dgm:prSet presAssocID="{678D31BE-B322-461C-B371-E263E018AF4A}" presName="parAndChTx" presStyleLbl="node1" presStyleIdx="3" presStyleCnt="4" custScaleY="119230" custLinFactNeighborY="74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0D44C6-74DA-42CD-AC3D-72EBCF986BBF}" type="presOf" srcId="{10D84033-44C6-4259-8B2D-BDE756580844}" destId="{6DD83D74-95EE-4776-8824-16D906F2B8AA}" srcOrd="0" destOrd="0" presId="urn:microsoft.com/office/officeart/2005/8/layout/hChevron3"/>
    <dgm:cxn modelId="{C92C1220-8029-4F2D-A41F-6DF04D46F141}" type="presOf" srcId="{108C03A3-D563-4229-84E8-CE39E5C5DBCF}" destId="{E824E3CE-8DD7-46B6-A6DF-3B5515673362}" srcOrd="0" destOrd="6" presId="urn:microsoft.com/office/officeart/2005/8/layout/hChevron3"/>
    <dgm:cxn modelId="{943C8A52-ADF4-4A69-9AF3-DFB24AB67022}" srcId="{BA76BE28-947E-4F02-97CB-F144B95986AC}" destId="{6DD3E63E-003F-4C2F-9E82-90229F755366}" srcOrd="3" destOrd="0" parTransId="{70A21646-813F-438C-8F9C-B41F6626AF03}" sibTransId="{1DFF30E8-541D-4FA4-AE63-A0600EA8CB2F}"/>
    <dgm:cxn modelId="{38BC2339-8BF9-4526-8EC4-0C745B31F014}" type="presOf" srcId="{A26177A5-F50D-49BA-8C87-1401E4E1FDD7}" destId="{E824E3CE-8DD7-46B6-A6DF-3B5515673362}" srcOrd="0" destOrd="5" presId="urn:microsoft.com/office/officeart/2005/8/layout/hChevron3"/>
    <dgm:cxn modelId="{F2EED96B-08B1-4397-A653-35E9D100FB24}" type="presOf" srcId="{6F92FEAD-EF48-4B21-A0C9-938ED4F47C6C}" destId="{6DD83D74-95EE-4776-8824-16D906F2B8AA}" srcOrd="0" destOrd="1" presId="urn:microsoft.com/office/officeart/2005/8/layout/hChevron3"/>
    <dgm:cxn modelId="{43A5D880-6394-4603-A859-429B8430FAFB}" type="presOf" srcId="{678D31BE-B322-461C-B371-E263E018AF4A}" destId="{2F70858B-7DF7-45DB-9643-BF751B6C12FB}" srcOrd="0" destOrd="0" presId="urn:microsoft.com/office/officeart/2005/8/layout/hChevron3"/>
    <dgm:cxn modelId="{C5A2354E-ADEE-4115-B742-10B11A8C08A3}" srcId="{10D84033-44C6-4259-8B2D-BDE756580844}" destId="{6F92FEAD-EF48-4B21-A0C9-938ED4F47C6C}" srcOrd="0" destOrd="0" parTransId="{D0AAB13F-E8B8-41D1-977A-EF382442780A}" sibTransId="{947CAD25-CEAD-4BF6-BC75-9A31E7F4F301}"/>
    <dgm:cxn modelId="{A5A7E23A-4BC0-4BDD-9AFE-CB3FCE41A84D}" srcId="{BA76BE28-947E-4F02-97CB-F144B95986AC}" destId="{1B2F0066-7D65-49B0-BF91-F86EDE4BFC23}" srcOrd="0" destOrd="0" parTransId="{13BB7112-4D40-47A5-9829-1205BEFE4919}" sibTransId="{A10B445B-0B1C-4FC0-9A38-1EBC38804E38}"/>
    <dgm:cxn modelId="{5C199606-6CFF-4438-9668-F6716B7DAA76}" srcId="{5983FD5A-31D5-4219-BF61-2D0146A40F92}" destId="{BA76BE28-947E-4F02-97CB-F144B95986AC}" srcOrd="0" destOrd="0" parTransId="{DD020E59-8AD7-4B48-87BF-78BA4D710CD4}" sibTransId="{AC913DA7-E5C6-4C3A-953F-D124230341FD}"/>
    <dgm:cxn modelId="{55977274-E700-4527-B090-FD9B643086CF}" type="presOf" srcId="{7ACB1A05-7C69-4FB0-A2E8-1BA5DFA1CC5D}" destId="{6DD83D74-95EE-4776-8824-16D906F2B8AA}" srcOrd="0" destOrd="2" presId="urn:microsoft.com/office/officeart/2005/8/layout/hChevron3"/>
    <dgm:cxn modelId="{1EA278CE-1965-41BA-8037-072D74101B30}" srcId="{BA76BE28-947E-4F02-97CB-F144B95986AC}" destId="{A26177A5-F50D-49BA-8C87-1401E4E1FDD7}" srcOrd="4" destOrd="0" parTransId="{FE52DA09-3F43-42E9-BF58-98E9F10C093B}" sibTransId="{43BBF918-4415-41F7-8ACB-39AD58BFC333}"/>
    <dgm:cxn modelId="{2857797B-0395-42C1-AD2D-BFD31B46818E}" type="presOf" srcId="{5983FD5A-31D5-4219-BF61-2D0146A40F92}" destId="{A61E5B69-5F43-47E3-ACB7-DAD1BB283E70}" srcOrd="0" destOrd="0" presId="urn:microsoft.com/office/officeart/2005/8/layout/hChevron3"/>
    <dgm:cxn modelId="{8EE82E68-6030-4B43-8CD4-C0C191D8384E}" srcId="{BA76BE28-947E-4F02-97CB-F144B95986AC}" destId="{F51C4B94-74A3-40E2-B371-7801E7019F13}" srcOrd="1" destOrd="0" parTransId="{D35919E8-44F6-467D-8361-7F70638CB64B}" sibTransId="{75A947CB-2845-4A3B-AD52-C5D99A6E8BE5}"/>
    <dgm:cxn modelId="{7BAF5F39-0210-4B28-A77C-DCFAEF1CDE0C}" type="presOf" srcId="{DC1FB52E-A839-4BB6-88F2-B6CDA571E42E}" destId="{E824E3CE-8DD7-46B6-A6DF-3B5515673362}" srcOrd="0" destOrd="3" presId="urn:microsoft.com/office/officeart/2005/8/layout/hChevron3"/>
    <dgm:cxn modelId="{7510EE63-3A63-413C-8ED4-DA612FA457AF}" srcId="{5983FD5A-31D5-4219-BF61-2D0146A40F92}" destId="{10D84033-44C6-4259-8B2D-BDE756580844}" srcOrd="1" destOrd="0" parTransId="{8E512370-6537-4A67-83B0-B1119C7BCDAD}" sibTransId="{E10B8307-0C0A-4C01-8AE7-75FB779AB6E7}"/>
    <dgm:cxn modelId="{3BE9FC97-DACF-482D-8DE8-1E47F51468AF}" srcId="{BA76BE28-947E-4F02-97CB-F144B95986AC}" destId="{DC1FB52E-A839-4BB6-88F2-B6CDA571E42E}" srcOrd="2" destOrd="0" parTransId="{CD8AC3C7-7603-4400-BF6B-7F4F8022D096}" sibTransId="{64796E95-22F1-44BF-AC31-A3FE5A6355DA}"/>
    <dgm:cxn modelId="{F590FCE2-9991-4B15-B958-44D8E783ACE0}" type="presOf" srcId="{1B2F0066-7D65-49B0-BF91-F86EDE4BFC23}" destId="{E824E3CE-8DD7-46B6-A6DF-3B5515673362}" srcOrd="0" destOrd="1" presId="urn:microsoft.com/office/officeart/2005/8/layout/hChevron3"/>
    <dgm:cxn modelId="{F1580F55-9AD8-4F99-92B8-4EA1B18D1453}" srcId="{BA76BE28-947E-4F02-97CB-F144B95986AC}" destId="{108C03A3-D563-4229-84E8-CE39E5C5DBCF}" srcOrd="5" destOrd="0" parTransId="{D6ADCE08-56A0-47EE-A409-63525AD91A09}" sibTransId="{8BDDED71-0976-4B8D-8209-B4A1D7CF0305}"/>
    <dgm:cxn modelId="{D8A7E3D9-2BE0-448F-8680-795DA80F35E0}" srcId="{10D84033-44C6-4259-8B2D-BDE756580844}" destId="{7ACB1A05-7C69-4FB0-A2E8-1BA5DFA1CC5D}" srcOrd="1" destOrd="0" parTransId="{6227E2EA-6E0E-4280-A7F5-10CDCF3F6670}" sibTransId="{6BB95953-E1B1-4612-AED4-6D62B87F0CBA}"/>
    <dgm:cxn modelId="{24DC1367-B819-469F-8605-6C42ED561A1B}" type="presOf" srcId="{F51C4B94-74A3-40E2-B371-7801E7019F13}" destId="{E824E3CE-8DD7-46B6-A6DF-3B5515673362}" srcOrd="0" destOrd="2" presId="urn:microsoft.com/office/officeart/2005/8/layout/hChevron3"/>
    <dgm:cxn modelId="{A88954B8-8914-4C43-85B3-5104F9536306}" type="presOf" srcId="{BA76BE28-947E-4F02-97CB-F144B95986AC}" destId="{E824E3CE-8DD7-46B6-A6DF-3B5515673362}" srcOrd="0" destOrd="0" presId="urn:microsoft.com/office/officeart/2005/8/layout/hChevron3"/>
    <dgm:cxn modelId="{AA50E631-0FDE-4A2D-982C-FB6976348AAA}" srcId="{5983FD5A-31D5-4219-BF61-2D0146A40F92}" destId="{E812798C-EFCE-4680-A219-F3012DE80037}" srcOrd="2" destOrd="0" parTransId="{C1339A75-6E97-410D-9143-AFF9CF6C81D6}" sibTransId="{308741D1-2FDA-4218-9608-CB5EFE062E0F}"/>
    <dgm:cxn modelId="{0B29C357-59A8-4EE2-8678-39C5A724D57C}" type="presOf" srcId="{E812798C-EFCE-4680-A219-F3012DE80037}" destId="{AC45BDB9-9B5D-462A-8169-822756C91C08}" srcOrd="0" destOrd="0" presId="urn:microsoft.com/office/officeart/2005/8/layout/hChevron3"/>
    <dgm:cxn modelId="{34C702B4-B74A-4BBF-A66C-AADC4B1797BE}" type="presOf" srcId="{6DD3E63E-003F-4C2F-9E82-90229F755366}" destId="{E824E3CE-8DD7-46B6-A6DF-3B5515673362}" srcOrd="0" destOrd="4" presId="urn:microsoft.com/office/officeart/2005/8/layout/hChevron3"/>
    <dgm:cxn modelId="{5CF0E7FF-4CD0-48E3-9FEC-B6B99630B10D}" srcId="{5983FD5A-31D5-4219-BF61-2D0146A40F92}" destId="{678D31BE-B322-461C-B371-E263E018AF4A}" srcOrd="3" destOrd="0" parTransId="{037909CC-09C1-4085-B784-05066562181D}" sibTransId="{EE2C4A88-3605-4CFC-A2A6-F6D0FABDC3D9}"/>
    <dgm:cxn modelId="{C972073C-4DA8-4D9B-B00D-350E42B1DEEB}" type="presParOf" srcId="{A61E5B69-5F43-47E3-ACB7-DAD1BB283E70}" destId="{E824E3CE-8DD7-46B6-A6DF-3B5515673362}" srcOrd="0" destOrd="0" presId="urn:microsoft.com/office/officeart/2005/8/layout/hChevron3"/>
    <dgm:cxn modelId="{2525A7D4-166C-48C3-B348-D2971FBF80FC}" type="presParOf" srcId="{A61E5B69-5F43-47E3-ACB7-DAD1BB283E70}" destId="{6B44BDA4-E23C-428F-AC75-028AE1298326}" srcOrd="1" destOrd="0" presId="urn:microsoft.com/office/officeart/2005/8/layout/hChevron3"/>
    <dgm:cxn modelId="{8E0BB3DD-6B9A-480C-A631-93A09193BBE9}" type="presParOf" srcId="{A61E5B69-5F43-47E3-ACB7-DAD1BB283E70}" destId="{6DD83D74-95EE-4776-8824-16D906F2B8AA}" srcOrd="2" destOrd="0" presId="urn:microsoft.com/office/officeart/2005/8/layout/hChevron3"/>
    <dgm:cxn modelId="{DD7A0017-25B2-4448-844A-25B2B1ACCAEB}" type="presParOf" srcId="{A61E5B69-5F43-47E3-ACB7-DAD1BB283E70}" destId="{5C3F57D6-5681-4F19-8917-B7B074B3CB2C}" srcOrd="3" destOrd="0" presId="urn:microsoft.com/office/officeart/2005/8/layout/hChevron3"/>
    <dgm:cxn modelId="{0009EA5D-C1BA-42FC-835A-096622583874}" type="presParOf" srcId="{A61E5B69-5F43-47E3-ACB7-DAD1BB283E70}" destId="{AC45BDB9-9B5D-462A-8169-822756C91C08}" srcOrd="4" destOrd="0" presId="urn:microsoft.com/office/officeart/2005/8/layout/hChevron3"/>
    <dgm:cxn modelId="{DA2D758D-C5D7-4250-A102-03E7469141B6}" type="presParOf" srcId="{A61E5B69-5F43-47E3-ACB7-DAD1BB283E70}" destId="{4074E2A0-BC99-4F6B-81FD-564C039FEC5B}" srcOrd="5" destOrd="0" presId="urn:microsoft.com/office/officeart/2005/8/layout/hChevron3"/>
    <dgm:cxn modelId="{6BD4ECBF-A0CF-40D6-85E2-1CBCB4BB9B72}" type="presParOf" srcId="{A61E5B69-5F43-47E3-ACB7-DAD1BB283E70}" destId="{2F70858B-7DF7-45DB-9643-BF751B6C12FB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4E3CE-8DD7-46B6-A6DF-3B5515673362}">
      <dsp:nvSpPr>
        <dsp:cNvPr id="0" name=""/>
        <dsp:cNvSpPr/>
      </dsp:nvSpPr>
      <dsp:spPr>
        <a:xfrm>
          <a:off x="3583" y="518389"/>
          <a:ext cx="3133166" cy="2506533"/>
        </a:xfrm>
        <a:prstGeom prst="homePlate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531" tIns="63500" rIns="442125" bIns="6350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(</a:t>
          </a:r>
          <a:r>
            <a:rPr lang="en-US" sz="2500" kern="1200" dirty="0" err="1" smtClean="0"/>
            <a:t>Orang</a:t>
          </a:r>
          <a:r>
            <a:rPr lang="en-US" sz="2500" kern="1200" dirty="0" smtClean="0"/>
            <a:t>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Dia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Mereka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Adik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perempuan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Kakak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laki-laki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Bapak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Ibu</a:t>
          </a:r>
          <a:endParaRPr lang="en-US" sz="2000" kern="1200" dirty="0"/>
        </a:p>
      </dsp:txBody>
      <dsp:txXfrm>
        <a:off x="3583" y="518389"/>
        <a:ext cx="2819849" cy="2506533"/>
      </dsp:txXfrm>
    </dsp:sp>
    <dsp:sp modelId="{6DD83D74-95EE-4776-8824-16D906F2B8AA}">
      <dsp:nvSpPr>
        <dsp:cNvPr id="0" name=""/>
        <dsp:cNvSpPr/>
      </dsp:nvSpPr>
      <dsp:spPr>
        <a:xfrm>
          <a:off x="2510116" y="518389"/>
          <a:ext cx="3133166" cy="2506533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531" tIns="63500" rIns="110531" bIns="6350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(</a:t>
          </a:r>
          <a:r>
            <a:rPr lang="en-US" sz="2500" kern="1200" dirty="0" err="1" smtClean="0"/>
            <a:t>Kata</a:t>
          </a:r>
          <a:r>
            <a:rPr lang="en-US" sz="2500" kern="1200" baseline="0" dirty="0" smtClean="0"/>
            <a:t> </a:t>
          </a:r>
          <a:r>
            <a:rPr lang="en-US" sz="2500" kern="1200" baseline="0" dirty="0" err="1" smtClean="0"/>
            <a:t>sifat</a:t>
          </a:r>
          <a:r>
            <a:rPr lang="en-US" sz="2500" kern="1200" baseline="0" dirty="0" smtClean="0"/>
            <a:t> )</a:t>
          </a:r>
          <a:endParaRPr lang="en-US" sz="25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2000" kern="1200" dirty="0" err="1" smtClean="0"/>
            <a:t>pendek</a:t>
          </a:r>
          <a:r>
            <a:rPr lang="en-AU" sz="2000" kern="1200" dirty="0" smtClean="0"/>
            <a:t>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2000" kern="1200" dirty="0" err="1" smtClean="0"/>
            <a:t>kasar</a:t>
          </a:r>
          <a:r>
            <a:rPr lang="en-AU" sz="2000" kern="1200" dirty="0" smtClean="0"/>
            <a:t> </a:t>
          </a:r>
          <a:endParaRPr lang="en-US" sz="2000" kern="1200" dirty="0" smtClean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2000" kern="1200" dirty="0" err="1" smtClean="0"/>
            <a:t>sopan</a:t>
          </a:r>
          <a:r>
            <a:rPr lang="en-AU" sz="2000" kern="1200" dirty="0" smtClean="0"/>
            <a:t> </a:t>
          </a:r>
          <a:endParaRPr lang="en-US" sz="2000" kern="1200" dirty="0" smtClean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2000" kern="1200" dirty="0" err="1" smtClean="0"/>
            <a:t>diam</a:t>
          </a:r>
          <a:r>
            <a:rPr lang="en-AU" sz="2000" kern="1200" dirty="0" smtClean="0"/>
            <a:t> </a:t>
          </a:r>
          <a:endParaRPr lang="en-US" sz="2000" kern="1200" dirty="0" smtClean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2000" kern="1200" dirty="0" err="1" smtClean="0"/>
            <a:t>gila</a:t>
          </a:r>
          <a:endParaRPr lang="en-US" sz="2000" kern="1200" dirty="0" smtClean="0"/>
        </a:p>
      </dsp:txBody>
      <dsp:txXfrm>
        <a:off x="3136749" y="518389"/>
        <a:ext cx="1879900" cy="2506533"/>
      </dsp:txXfrm>
    </dsp:sp>
    <dsp:sp modelId="{AC45BDB9-9B5D-462A-8169-822756C91C08}">
      <dsp:nvSpPr>
        <dsp:cNvPr id="0" name=""/>
        <dsp:cNvSpPr/>
      </dsp:nvSpPr>
      <dsp:spPr>
        <a:xfrm>
          <a:off x="5016650" y="518389"/>
          <a:ext cx="3133166" cy="2506533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531" tIns="91440" rIns="110531" bIns="9144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sekali</a:t>
          </a:r>
          <a:r>
            <a:rPr lang="en-US" sz="3600" kern="1200" dirty="0" smtClean="0"/>
            <a:t>.</a:t>
          </a:r>
          <a:endParaRPr lang="en-US" sz="3600" kern="1200" dirty="0"/>
        </a:p>
      </dsp:txBody>
      <dsp:txXfrm>
        <a:off x="5643283" y="518389"/>
        <a:ext cx="1879900" cy="25065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4E3CE-8DD7-46B6-A6DF-3B5515673362}">
      <dsp:nvSpPr>
        <dsp:cNvPr id="0" name=""/>
        <dsp:cNvSpPr/>
      </dsp:nvSpPr>
      <dsp:spPr>
        <a:xfrm>
          <a:off x="257881" y="1000130"/>
          <a:ext cx="2396653" cy="2286024"/>
        </a:xfrm>
        <a:prstGeom prst="homePlate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549" tIns="45720" rIns="338194" bIns="4572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</a:t>
          </a:r>
          <a:r>
            <a:rPr lang="en-US" sz="1800" kern="1200" dirty="0" err="1" smtClean="0"/>
            <a:t>Orang</a:t>
          </a:r>
          <a:r>
            <a:rPr lang="en-US" sz="1800" kern="1200" dirty="0" smtClean="0"/>
            <a:t>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Dia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Mereka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Adik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perempuan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Kakak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laki-laki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Bapak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Ibu</a:t>
          </a:r>
          <a:endParaRPr lang="en-US" sz="1800" kern="1200" dirty="0"/>
        </a:p>
      </dsp:txBody>
      <dsp:txXfrm>
        <a:off x="257881" y="1000130"/>
        <a:ext cx="2110900" cy="2286024"/>
      </dsp:txXfrm>
    </dsp:sp>
    <dsp:sp modelId="{6DD83D74-95EE-4776-8824-16D906F2B8AA}">
      <dsp:nvSpPr>
        <dsp:cNvPr id="0" name=""/>
        <dsp:cNvSpPr/>
      </dsp:nvSpPr>
      <dsp:spPr>
        <a:xfrm>
          <a:off x="1919711" y="1000130"/>
          <a:ext cx="2396653" cy="2286024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549" tIns="50800" rIns="84549" bIns="5080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</a:t>
          </a:r>
          <a:r>
            <a:rPr lang="en-US" sz="1800" kern="1200" dirty="0" err="1" smtClean="0"/>
            <a:t>Kata</a:t>
          </a:r>
          <a:r>
            <a:rPr lang="en-US" sz="1800" kern="1200" baseline="0" dirty="0" smtClean="0"/>
            <a:t> </a:t>
          </a:r>
          <a:r>
            <a:rPr lang="en-US" sz="1800" kern="1200" baseline="0" dirty="0" err="1" smtClean="0"/>
            <a:t>sifat</a:t>
          </a:r>
          <a:r>
            <a:rPr lang="en-US" sz="1800" kern="1200" baseline="0" dirty="0" smtClean="0"/>
            <a:t> )</a:t>
          </a:r>
          <a:endParaRPr lang="en-US" sz="1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2000" kern="1200" dirty="0" err="1" smtClean="0"/>
            <a:t>cantik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2000" kern="1200" dirty="0" err="1" smtClean="0"/>
            <a:t>ganteng</a:t>
          </a:r>
          <a:endParaRPr lang="en-US" sz="2000" kern="1200" dirty="0" smtClean="0"/>
        </a:p>
      </dsp:txBody>
      <dsp:txXfrm>
        <a:off x="2491217" y="1000130"/>
        <a:ext cx="1253641" cy="2286024"/>
      </dsp:txXfrm>
    </dsp:sp>
    <dsp:sp modelId="{AC45BDB9-9B5D-462A-8169-822756C91C08}">
      <dsp:nvSpPr>
        <dsp:cNvPr id="0" name=""/>
        <dsp:cNvSpPr/>
      </dsp:nvSpPr>
      <dsp:spPr>
        <a:xfrm>
          <a:off x="3837034" y="1000130"/>
          <a:ext cx="2396653" cy="2286024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549" tIns="139700" rIns="84549" bIns="139700" numCol="1" spcCol="1270" anchor="ctr" anchorCtr="0">
          <a:noAutofit/>
        </a:bodyPr>
        <a:lstStyle/>
        <a:p>
          <a:pPr lvl="0" algn="ctr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err="1" smtClean="0"/>
            <a:t>dan</a:t>
          </a:r>
          <a:endParaRPr lang="en-US" sz="5500" kern="1200" dirty="0"/>
        </a:p>
      </dsp:txBody>
      <dsp:txXfrm>
        <a:off x="4408540" y="1000130"/>
        <a:ext cx="1253641" cy="2286024"/>
      </dsp:txXfrm>
    </dsp:sp>
    <dsp:sp modelId="{2F70858B-7DF7-45DB-9643-BF751B6C12FB}">
      <dsp:nvSpPr>
        <dsp:cNvPr id="0" name=""/>
        <dsp:cNvSpPr/>
      </dsp:nvSpPr>
      <dsp:spPr>
        <a:xfrm>
          <a:off x="5754357" y="1000130"/>
          <a:ext cx="2396653" cy="2286024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549" tIns="45720" rIns="84549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</a:t>
          </a:r>
          <a:r>
            <a:rPr lang="en-US" sz="1800" kern="1200" dirty="0" err="1" smtClean="0"/>
            <a:t>Kata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sifat</a:t>
          </a:r>
          <a:r>
            <a:rPr lang="en-US" sz="1800" kern="1200" dirty="0" smtClean="0"/>
            <a:t>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err="1" smtClean="0"/>
            <a:t>lucu</a:t>
          </a:r>
          <a:endParaRPr lang="en-US" sz="20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err="1" smtClean="0"/>
            <a:t>keren</a:t>
          </a:r>
          <a:endParaRPr lang="en-US" sz="20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err="1" smtClean="0"/>
            <a:t>tinggi</a:t>
          </a:r>
          <a:endParaRPr lang="en-US" sz="20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6325863" y="1000130"/>
        <a:ext cx="1253641" cy="2286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C8A16EF-CEEB-4827-966E-10CF3DA66719}" type="datetimeFigureOut">
              <a:rPr lang="en-US" smtClean="0"/>
              <a:pPr/>
              <a:t>22/02/13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4F4D9C-1B63-403B-A541-E6402ABB6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16EF-CEEB-4827-966E-10CF3DA66719}" type="datetimeFigureOut">
              <a:rPr lang="en-US" smtClean="0"/>
              <a:pPr/>
              <a:t>22/02/13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4D9C-1B63-403B-A541-E6402ABB6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C8A16EF-CEEB-4827-966E-10CF3DA66719}" type="datetimeFigureOut">
              <a:rPr lang="en-US" smtClean="0"/>
              <a:pPr/>
              <a:t>22/02/13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74F4D9C-1B63-403B-A541-E6402ABB6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16EF-CEEB-4827-966E-10CF3DA66719}" type="datetimeFigureOut">
              <a:rPr lang="en-US" smtClean="0"/>
              <a:pPr/>
              <a:t>22/02/13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4F4D9C-1B63-403B-A541-E6402ABB68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16EF-CEEB-4827-966E-10CF3DA66719}" type="datetimeFigureOut">
              <a:rPr lang="en-US" smtClean="0"/>
              <a:pPr/>
              <a:t>22/02/13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74F4D9C-1B63-403B-A541-E6402ABB68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C8A16EF-CEEB-4827-966E-10CF3DA66719}" type="datetimeFigureOut">
              <a:rPr lang="en-US" smtClean="0"/>
              <a:pPr/>
              <a:t>22/02/13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4F4D9C-1B63-403B-A541-E6402ABB68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C8A16EF-CEEB-4827-966E-10CF3DA66719}" type="datetimeFigureOut">
              <a:rPr lang="en-US" smtClean="0"/>
              <a:pPr/>
              <a:t>22/02/13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4F4D9C-1B63-403B-A541-E6402ABB68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16EF-CEEB-4827-966E-10CF3DA66719}" type="datetimeFigureOut">
              <a:rPr lang="en-US" smtClean="0"/>
              <a:pPr/>
              <a:t>22/02/13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4F4D9C-1B63-403B-A541-E6402ABB6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16EF-CEEB-4827-966E-10CF3DA66719}" type="datetimeFigureOut">
              <a:rPr lang="en-US" smtClean="0"/>
              <a:pPr/>
              <a:t>22/02/13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4F4D9C-1B63-403B-A541-E6402ABB6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16EF-CEEB-4827-966E-10CF3DA66719}" type="datetimeFigureOut">
              <a:rPr lang="en-US" smtClean="0"/>
              <a:pPr/>
              <a:t>22/02/13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4F4D9C-1B63-403B-A541-E6402ABB68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C8A16EF-CEEB-4827-966E-10CF3DA66719}" type="datetimeFigureOut">
              <a:rPr lang="en-US" smtClean="0"/>
              <a:pPr/>
              <a:t>22/02/13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74F4D9C-1B63-403B-A541-E6402ABB68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8A16EF-CEEB-4827-966E-10CF3DA66719}" type="datetimeFigureOut">
              <a:rPr lang="en-US" smtClean="0"/>
              <a:pPr/>
              <a:t>22/02/13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4F4D9C-1B63-403B-A541-E6402ABB6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Kosa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sz="4400" dirty="0" err="1" smtClean="0"/>
              <a:t>Cantik</a:t>
            </a:r>
            <a:endParaRPr lang="en-US" sz="4400" dirty="0" smtClean="0"/>
          </a:p>
          <a:p>
            <a:pPr lvl="0"/>
            <a:r>
              <a:rPr lang="en-AU" sz="4400" dirty="0" err="1" smtClean="0"/>
              <a:t>Ganteng</a:t>
            </a:r>
            <a:endParaRPr lang="en-US" sz="4400" dirty="0" smtClean="0"/>
          </a:p>
          <a:p>
            <a:pPr lvl="0"/>
            <a:r>
              <a:rPr lang="en-AU" sz="4400" dirty="0" err="1" smtClean="0"/>
              <a:t>Lucu</a:t>
            </a:r>
            <a:endParaRPr lang="en-US" sz="4400" dirty="0" smtClean="0"/>
          </a:p>
          <a:p>
            <a:pPr lvl="0"/>
            <a:r>
              <a:rPr lang="en-AU" sz="4400" dirty="0" err="1" smtClean="0"/>
              <a:t>Keren</a:t>
            </a:r>
            <a:endParaRPr lang="en-US" sz="4400" dirty="0" smtClean="0"/>
          </a:p>
          <a:p>
            <a:pPr lvl="0"/>
            <a:r>
              <a:rPr lang="en-AU" sz="4400" dirty="0" err="1" smtClean="0"/>
              <a:t>Tinggi</a:t>
            </a:r>
            <a:endParaRPr lang="en-US" sz="4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lvl="0"/>
            <a:r>
              <a:rPr lang="en-AU" sz="4400" dirty="0" err="1" smtClean="0"/>
              <a:t>Pendek</a:t>
            </a:r>
            <a:r>
              <a:rPr lang="en-AU" sz="4400" dirty="0" smtClean="0"/>
              <a:t> </a:t>
            </a:r>
            <a:endParaRPr lang="en-AU" sz="4400" dirty="0" smtClean="0"/>
          </a:p>
          <a:p>
            <a:pPr lvl="0"/>
            <a:r>
              <a:rPr lang="en-AU" sz="4400" dirty="0" err="1" smtClean="0"/>
              <a:t>Nakal</a:t>
            </a:r>
            <a:r>
              <a:rPr lang="en-AU" sz="4400" dirty="0" smtClean="0"/>
              <a:t> </a:t>
            </a:r>
            <a:endParaRPr lang="en-US" sz="4400" dirty="0" smtClean="0"/>
          </a:p>
          <a:p>
            <a:pPr lvl="0"/>
            <a:r>
              <a:rPr lang="en-AU" sz="4400" dirty="0" err="1" smtClean="0"/>
              <a:t>Trendi</a:t>
            </a:r>
            <a:r>
              <a:rPr lang="en-AU" sz="4400" dirty="0" smtClean="0"/>
              <a:t> </a:t>
            </a:r>
            <a:endParaRPr lang="en-US" sz="4400" dirty="0" smtClean="0"/>
          </a:p>
          <a:p>
            <a:pPr lvl="0"/>
            <a:r>
              <a:rPr lang="en-AU" sz="4400" dirty="0" err="1" smtClean="0"/>
              <a:t>Diam</a:t>
            </a:r>
            <a:r>
              <a:rPr lang="en-AU" sz="4400" dirty="0" smtClean="0"/>
              <a:t> </a:t>
            </a:r>
            <a:endParaRPr lang="en-US" sz="4400" dirty="0" smtClean="0"/>
          </a:p>
          <a:p>
            <a:r>
              <a:rPr lang="en-AU" sz="4400" dirty="0" err="1" smtClean="0"/>
              <a:t>Gila</a:t>
            </a:r>
            <a:endParaRPr lang="en-US" sz="4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12648" y="1600200"/>
          <a:ext cx="8153400" cy="3543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1472" y="5072074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e.g. </a:t>
            </a:r>
            <a:r>
              <a:rPr lang="en-US" sz="4000" dirty="0" err="1" smtClean="0"/>
              <a:t>Adik</a:t>
            </a:r>
            <a:r>
              <a:rPr lang="en-US" sz="4000" dirty="0" smtClean="0"/>
              <a:t> </a:t>
            </a:r>
            <a:r>
              <a:rPr lang="en-US" sz="4000" dirty="0" err="1" smtClean="0"/>
              <a:t>laki-laki</a:t>
            </a:r>
            <a:r>
              <a:rPr lang="en-US" sz="4000" dirty="0" smtClean="0"/>
              <a:t> </a:t>
            </a:r>
            <a:r>
              <a:rPr lang="en-US" sz="4000" dirty="0" err="1" smtClean="0"/>
              <a:t>saya</a:t>
            </a:r>
            <a:r>
              <a:rPr lang="en-US" sz="4000" dirty="0" smtClean="0"/>
              <a:t> </a:t>
            </a:r>
            <a:r>
              <a:rPr lang="en-US" sz="4000" dirty="0" err="1" smtClean="0"/>
              <a:t>pendek</a:t>
            </a:r>
            <a:r>
              <a:rPr lang="en-US" sz="4000" dirty="0" smtClean="0"/>
              <a:t> </a:t>
            </a:r>
            <a:r>
              <a:rPr lang="en-US" sz="4000" dirty="0" err="1" smtClean="0"/>
              <a:t>sekali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12648" y="1142984"/>
          <a:ext cx="8153400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1472" y="5072074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Adik</a:t>
            </a:r>
            <a:r>
              <a:rPr lang="en-US" sz="4000" dirty="0" smtClean="0"/>
              <a:t> </a:t>
            </a:r>
            <a:r>
              <a:rPr lang="en-US" sz="4000" dirty="0" err="1" smtClean="0"/>
              <a:t>laki-laki</a:t>
            </a:r>
            <a:r>
              <a:rPr lang="en-US" sz="4000" dirty="0" smtClean="0"/>
              <a:t> </a:t>
            </a:r>
            <a:r>
              <a:rPr lang="en-US" sz="4000" dirty="0" err="1" smtClean="0"/>
              <a:t>saya</a:t>
            </a:r>
            <a:r>
              <a:rPr lang="en-US" sz="4000" dirty="0" smtClean="0"/>
              <a:t> </a:t>
            </a:r>
            <a:r>
              <a:rPr lang="en-US" sz="4000" dirty="0" err="1" smtClean="0"/>
              <a:t>pendek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lucu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…?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Kompetisi</a:t>
            </a:r>
            <a:r>
              <a:rPr lang="en-US" dirty="0" smtClean="0"/>
              <a:t> </a:t>
            </a:r>
            <a:r>
              <a:rPr lang="en-US" dirty="0" err="1" smtClean="0"/>
              <a:t>Kosa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Rules of the Game</a:t>
            </a:r>
          </a:p>
          <a:p>
            <a:r>
              <a:rPr lang="en-US" dirty="0" smtClean="0"/>
              <a:t>Work as a team – help each other!</a:t>
            </a:r>
          </a:p>
          <a:p>
            <a:r>
              <a:rPr lang="en-US" dirty="0" err="1" smtClean="0"/>
              <a:t>Ibu</a:t>
            </a:r>
            <a:r>
              <a:rPr lang="en-US" dirty="0" smtClean="0"/>
              <a:t> Lee will pick a different person to be the writer from a hat!</a:t>
            </a:r>
          </a:p>
          <a:p>
            <a:r>
              <a:rPr lang="en-US" dirty="0" err="1" smtClean="0"/>
              <a:t>Ibu</a:t>
            </a:r>
            <a:r>
              <a:rPr lang="en-US" dirty="0" smtClean="0"/>
              <a:t> Lee will call out a word, and the writer will need to write it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bahasa</a:t>
            </a:r>
            <a:r>
              <a:rPr lang="en-US" dirty="0" smtClean="0">
                <a:solidFill>
                  <a:srgbClr val="FF0000"/>
                </a:solidFill>
              </a:rPr>
              <a:t> Indonesia </a:t>
            </a:r>
            <a:r>
              <a:rPr lang="en-US" dirty="0" smtClean="0"/>
              <a:t>on your sheet with the correct spelling! </a:t>
            </a:r>
          </a:p>
          <a:p>
            <a:r>
              <a:rPr lang="en-US" dirty="0" smtClean="0"/>
              <a:t>Each team will have a chance to gain bonus points by making a sentence using the word!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675</TotalTime>
  <Words>171</Words>
  <Application>Microsoft Macintosh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Bagaimana dia?</vt:lpstr>
      <vt:lpstr>Kosa Kata</vt:lpstr>
      <vt:lpstr>Bagaimana dia?</vt:lpstr>
      <vt:lpstr>Bagaimana dia?</vt:lpstr>
      <vt:lpstr>Apa artinya…? </vt:lpstr>
      <vt:lpstr>Kompetisi Kosa Kata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Jenai</dc:creator>
  <cp:lastModifiedBy>Admin</cp:lastModifiedBy>
  <cp:revision>42</cp:revision>
  <dcterms:created xsi:type="dcterms:W3CDTF">2012-07-27T02:22:48Z</dcterms:created>
  <dcterms:modified xsi:type="dcterms:W3CDTF">2013-02-22T02:34:16Z</dcterms:modified>
</cp:coreProperties>
</file>